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tmp" ContentType="image/png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  <p:sldMasterId id="2147483660" r:id="rId5"/>
    <p:sldMasterId id="2147483672" r:id="rId6"/>
  </p:sldMasterIdLst>
  <p:notesMasterIdLst>
    <p:notesMasterId r:id="rId15"/>
  </p:notesMasterIdLst>
  <p:sldIdLst>
    <p:sldId id="273" r:id="rId7"/>
    <p:sldId id="256" r:id="rId8"/>
    <p:sldId id="257" r:id="rId9"/>
    <p:sldId id="262" r:id="rId10"/>
    <p:sldId id="263" r:id="rId11"/>
    <p:sldId id="265" r:id="rId12"/>
    <p:sldId id="264" r:id="rId13"/>
    <p:sldId id="277" r:id="rId14"/>
  </p:sldIdLst>
  <p:sldSz cx="11226800" cy="8420100"/>
  <p:notesSz cx="6858000" cy="9144000"/>
  <p:embeddedFontLst>
    <p:embeddedFont>
      <p:font typeface="Arial Black" panose="020B0A04020102020204" pitchFamily="34" charset="0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Comic Sans MS" panose="030F0702030302020204" pitchFamily="66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52" userDrawn="1">
          <p15:clr>
            <a:srgbClr val="A4A3A4"/>
          </p15:clr>
        </p15:guide>
        <p15:guide id="2" pos="353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103" autoAdjust="0"/>
    <p:restoredTop sz="92718" autoAdjust="0"/>
  </p:normalViewPr>
  <p:slideViewPr>
    <p:cSldViewPr>
      <p:cViewPr varScale="1">
        <p:scale>
          <a:sx n="64" d="100"/>
          <a:sy n="64" d="100"/>
        </p:scale>
        <p:origin x="1334" y="72"/>
      </p:cViewPr>
      <p:guideLst>
        <p:guide orient="horz" pos="2652"/>
        <p:guide pos="353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font" Target="fonts/font3.fntdata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6.fntdata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font" Target="fonts/font2.fntdata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font" Target="fonts/font9.fntdata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font" Target="fonts/font7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D450EE-D92A-4C6A-A753-F31F43CAF31D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435BB3-B87F-4830-ABEB-E25997F7C1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7906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435BB3-B87F-4830-ABEB-E25997F7C14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018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435BB3-B87F-4830-ABEB-E25997F7C14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470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if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2010" y="2615690"/>
            <a:ext cx="9542780" cy="18048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84020" y="4771391"/>
            <a:ext cx="7858760" cy="215180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B449E-255C-46E7-8DAA-43280E55553C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6404A-0109-42F2-B2D1-E5C9F55058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32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B449E-255C-46E7-8DAA-43280E55553C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6404A-0109-42F2-B2D1-E5C9F55058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8657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6840" y="5410697"/>
            <a:ext cx="9542780" cy="1672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6840" y="3568798"/>
            <a:ext cx="9542780" cy="184189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B449E-255C-46E7-8DAA-43280E55553C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6404A-0109-42F2-B2D1-E5C9F55058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689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1341" y="1964693"/>
            <a:ext cx="4958503" cy="555687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06958" y="1964693"/>
            <a:ext cx="4958503" cy="555687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B449E-255C-46E7-8DAA-43280E55553C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6404A-0109-42F2-B2D1-E5C9F55058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122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1340" y="1884777"/>
            <a:ext cx="4960453" cy="78548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1340" y="2670263"/>
            <a:ext cx="4960453" cy="485130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703062" y="1884777"/>
            <a:ext cx="4962401" cy="78548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703062" y="2670263"/>
            <a:ext cx="4962401" cy="485130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B449E-255C-46E7-8DAA-43280E55553C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6404A-0109-42F2-B2D1-E5C9F55058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7389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B449E-255C-46E7-8DAA-43280E55553C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6404A-0109-42F2-B2D1-E5C9F55058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071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B449E-255C-46E7-8DAA-43280E55553C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6404A-0109-42F2-B2D1-E5C9F55058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75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1341" y="335246"/>
            <a:ext cx="3693540" cy="142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9367" y="335247"/>
            <a:ext cx="6276093" cy="718632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61341" y="1761987"/>
            <a:ext cx="3693540" cy="57595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B449E-255C-46E7-8DAA-43280E55553C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6404A-0109-42F2-B2D1-E5C9F55058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834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0531" y="5894070"/>
            <a:ext cx="6736080" cy="69582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00531" y="752352"/>
            <a:ext cx="6736080" cy="505206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00531" y="6589898"/>
            <a:ext cx="6736080" cy="98819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B449E-255C-46E7-8DAA-43280E55553C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6404A-0109-42F2-B2D1-E5C9F55058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2966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B449E-255C-46E7-8DAA-43280E55553C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6404A-0109-42F2-B2D1-E5C9F55058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665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39430" y="337196"/>
            <a:ext cx="2526030" cy="718437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61342" y="337196"/>
            <a:ext cx="7390977" cy="718437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B449E-255C-46E7-8DAA-43280E55553C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6404A-0109-42F2-B2D1-E5C9F55058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8044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2010" y="2616167"/>
            <a:ext cx="9542780" cy="180456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84020" y="4770659"/>
            <a:ext cx="7858760" cy="2152659"/>
          </a:xfrm>
        </p:spPr>
        <p:txBody>
          <a:bodyPr/>
          <a:lstStyle>
            <a:lvl1pPr marL="0" indent="0" algn="ctr">
              <a:buNone/>
              <a:defRPr/>
            </a:lvl1pPr>
            <a:lvl2pPr marL="601428" indent="0" algn="ctr">
              <a:buNone/>
              <a:defRPr/>
            </a:lvl2pPr>
            <a:lvl3pPr marL="1202853" indent="0" algn="ctr">
              <a:buNone/>
              <a:defRPr/>
            </a:lvl3pPr>
            <a:lvl4pPr marL="1804282" indent="0" algn="ctr">
              <a:buNone/>
              <a:defRPr/>
            </a:lvl4pPr>
            <a:lvl5pPr marL="2405708" indent="0" algn="ctr">
              <a:buNone/>
              <a:defRPr/>
            </a:lvl5pPr>
            <a:lvl6pPr marL="3007136" indent="0" algn="ctr">
              <a:buNone/>
              <a:defRPr/>
            </a:lvl6pPr>
            <a:lvl7pPr marL="3608563" indent="0" algn="ctr">
              <a:buNone/>
              <a:defRPr/>
            </a:lvl7pPr>
            <a:lvl8pPr marL="4209990" indent="0" algn="ctr">
              <a:buNone/>
              <a:defRPr/>
            </a:lvl8pPr>
            <a:lvl9pPr marL="4811418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554EDF-108A-4DF2-939E-ECBEE193E67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044061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F53CED-DB74-4274-BA81-4E4D0A95D34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77145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6450" y="5410046"/>
            <a:ext cx="9542780" cy="1672661"/>
          </a:xfrm>
        </p:spPr>
        <p:txBody>
          <a:bodyPr anchor="t"/>
          <a:lstStyle>
            <a:lvl1pPr algn="l">
              <a:defRPr sz="5262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6450" y="3568833"/>
            <a:ext cx="9542780" cy="1841210"/>
          </a:xfrm>
        </p:spPr>
        <p:txBody>
          <a:bodyPr anchor="b"/>
          <a:lstStyle>
            <a:lvl1pPr marL="0" indent="0">
              <a:buNone/>
              <a:defRPr sz="2630"/>
            </a:lvl1pPr>
            <a:lvl2pPr marL="601428" indent="0">
              <a:buNone/>
              <a:defRPr sz="2368"/>
            </a:lvl2pPr>
            <a:lvl3pPr marL="1202853" indent="0">
              <a:buNone/>
              <a:defRPr sz="2105"/>
            </a:lvl3pPr>
            <a:lvl4pPr marL="1804282" indent="0">
              <a:buNone/>
              <a:defRPr sz="1841"/>
            </a:lvl4pPr>
            <a:lvl5pPr marL="2405708" indent="0">
              <a:buNone/>
              <a:defRPr sz="1841"/>
            </a:lvl5pPr>
            <a:lvl6pPr marL="3007136" indent="0">
              <a:buNone/>
              <a:defRPr sz="1841"/>
            </a:lvl6pPr>
            <a:lvl7pPr marL="3608563" indent="0">
              <a:buNone/>
              <a:defRPr sz="1841"/>
            </a:lvl7pPr>
            <a:lvl8pPr marL="4209990" indent="0">
              <a:buNone/>
              <a:defRPr sz="1841"/>
            </a:lvl8pPr>
            <a:lvl9pPr marL="4811418" indent="0">
              <a:buNone/>
              <a:defRPr sz="184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6610D3-0DFE-4FEE-9A4C-B7DB1C16F09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447399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1340" y="1963958"/>
            <a:ext cx="4939792" cy="5558439"/>
          </a:xfrm>
        </p:spPr>
        <p:txBody>
          <a:bodyPr/>
          <a:lstStyle>
            <a:lvl1pPr>
              <a:defRPr sz="3684"/>
            </a:lvl1pPr>
            <a:lvl2pPr>
              <a:defRPr sz="3157"/>
            </a:lvl2pPr>
            <a:lvl3pPr>
              <a:defRPr sz="2630"/>
            </a:lvl3pPr>
            <a:lvl4pPr>
              <a:defRPr sz="2368"/>
            </a:lvl4pPr>
            <a:lvl5pPr>
              <a:defRPr sz="2368"/>
            </a:lvl5pPr>
            <a:lvl6pPr>
              <a:defRPr sz="2368"/>
            </a:lvl6pPr>
            <a:lvl7pPr>
              <a:defRPr sz="2368"/>
            </a:lvl7pPr>
            <a:lvl8pPr>
              <a:defRPr sz="2368"/>
            </a:lvl8pPr>
            <a:lvl9pPr>
              <a:defRPr sz="2368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25668" y="1963958"/>
            <a:ext cx="4939792" cy="5558439"/>
          </a:xfrm>
        </p:spPr>
        <p:txBody>
          <a:bodyPr/>
          <a:lstStyle>
            <a:lvl1pPr>
              <a:defRPr sz="3684"/>
            </a:lvl1pPr>
            <a:lvl2pPr>
              <a:defRPr sz="3157"/>
            </a:lvl2pPr>
            <a:lvl3pPr>
              <a:defRPr sz="2630"/>
            </a:lvl3pPr>
            <a:lvl4pPr>
              <a:defRPr sz="2368"/>
            </a:lvl4pPr>
            <a:lvl5pPr>
              <a:defRPr sz="2368"/>
            </a:lvl5pPr>
            <a:lvl6pPr>
              <a:defRPr sz="2368"/>
            </a:lvl6pPr>
            <a:lvl7pPr>
              <a:defRPr sz="2368"/>
            </a:lvl7pPr>
            <a:lvl8pPr>
              <a:defRPr sz="2368"/>
            </a:lvl8pPr>
            <a:lvl9pPr>
              <a:defRPr sz="2368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EDEDFE-598F-485D-962E-BC3D7E2898F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275553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1342" y="1885182"/>
            <a:ext cx="4960843" cy="785949"/>
          </a:xfrm>
        </p:spPr>
        <p:txBody>
          <a:bodyPr anchor="b"/>
          <a:lstStyle>
            <a:lvl1pPr marL="0" indent="0">
              <a:buNone/>
              <a:defRPr sz="3157" b="1"/>
            </a:lvl1pPr>
            <a:lvl2pPr marL="601428" indent="0">
              <a:buNone/>
              <a:defRPr sz="2630" b="1"/>
            </a:lvl2pPr>
            <a:lvl3pPr marL="1202853" indent="0">
              <a:buNone/>
              <a:defRPr sz="2368" b="1"/>
            </a:lvl3pPr>
            <a:lvl4pPr marL="1804282" indent="0">
              <a:buNone/>
              <a:defRPr sz="2105" b="1"/>
            </a:lvl4pPr>
            <a:lvl5pPr marL="2405708" indent="0">
              <a:buNone/>
              <a:defRPr sz="2105" b="1"/>
            </a:lvl5pPr>
            <a:lvl6pPr marL="3007136" indent="0">
              <a:buNone/>
              <a:defRPr sz="2105" b="1"/>
            </a:lvl6pPr>
            <a:lvl7pPr marL="3608563" indent="0">
              <a:buNone/>
              <a:defRPr sz="2105" b="1"/>
            </a:lvl7pPr>
            <a:lvl8pPr marL="4209990" indent="0">
              <a:buNone/>
              <a:defRPr sz="2105" b="1"/>
            </a:lvl8pPr>
            <a:lvl9pPr marL="4811418" indent="0">
              <a:buNone/>
              <a:defRPr sz="2105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1342" y="2671129"/>
            <a:ext cx="4960843" cy="4851267"/>
          </a:xfrm>
        </p:spPr>
        <p:txBody>
          <a:bodyPr/>
          <a:lstStyle>
            <a:lvl1pPr>
              <a:defRPr sz="3157"/>
            </a:lvl1pPr>
            <a:lvl2pPr>
              <a:defRPr sz="2630"/>
            </a:lvl2pPr>
            <a:lvl3pPr>
              <a:defRPr sz="2368"/>
            </a:lvl3pPr>
            <a:lvl4pPr>
              <a:defRPr sz="2105"/>
            </a:lvl4pPr>
            <a:lvl5pPr>
              <a:defRPr sz="2105"/>
            </a:lvl5pPr>
            <a:lvl6pPr>
              <a:defRPr sz="2105"/>
            </a:lvl6pPr>
            <a:lvl7pPr>
              <a:defRPr sz="2105"/>
            </a:lvl7pPr>
            <a:lvl8pPr>
              <a:defRPr sz="2105"/>
            </a:lvl8pPr>
            <a:lvl9pPr>
              <a:defRPr sz="21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702282" y="1885182"/>
            <a:ext cx="4963181" cy="785949"/>
          </a:xfrm>
        </p:spPr>
        <p:txBody>
          <a:bodyPr anchor="b"/>
          <a:lstStyle>
            <a:lvl1pPr marL="0" indent="0">
              <a:buNone/>
              <a:defRPr sz="3157" b="1"/>
            </a:lvl1pPr>
            <a:lvl2pPr marL="601428" indent="0">
              <a:buNone/>
              <a:defRPr sz="2630" b="1"/>
            </a:lvl2pPr>
            <a:lvl3pPr marL="1202853" indent="0">
              <a:buNone/>
              <a:defRPr sz="2368" b="1"/>
            </a:lvl3pPr>
            <a:lvl4pPr marL="1804282" indent="0">
              <a:buNone/>
              <a:defRPr sz="2105" b="1"/>
            </a:lvl4pPr>
            <a:lvl5pPr marL="2405708" indent="0">
              <a:buNone/>
              <a:defRPr sz="2105" b="1"/>
            </a:lvl5pPr>
            <a:lvl6pPr marL="3007136" indent="0">
              <a:buNone/>
              <a:defRPr sz="2105" b="1"/>
            </a:lvl6pPr>
            <a:lvl7pPr marL="3608563" indent="0">
              <a:buNone/>
              <a:defRPr sz="2105" b="1"/>
            </a:lvl7pPr>
            <a:lvl8pPr marL="4209990" indent="0">
              <a:buNone/>
              <a:defRPr sz="2105" b="1"/>
            </a:lvl8pPr>
            <a:lvl9pPr marL="4811418" indent="0">
              <a:buNone/>
              <a:defRPr sz="2105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702282" y="2671129"/>
            <a:ext cx="4963181" cy="4851267"/>
          </a:xfrm>
        </p:spPr>
        <p:txBody>
          <a:bodyPr/>
          <a:lstStyle>
            <a:lvl1pPr>
              <a:defRPr sz="3157"/>
            </a:lvl1pPr>
            <a:lvl2pPr>
              <a:defRPr sz="2630"/>
            </a:lvl2pPr>
            <a:lvl3pPr>
              <a:defRPr sz="2368"/>
            </a:lvl3pPr>
            <a:lvl4pPr>
              <a:defRPr sz="2105"/>
            </a:lvl4pPr>
            <a:lvl5pPr>
              <a:defRPr sz="2105"/>
            </a:lvl5pPr>
            <a:lvl6pPr>
              <a:defRPr sz="2105"/>
            </a:lvl6pPr>
            <a:lvl7pPr>
              <a:defRPr sz="2105"/>
            </a:lvl7pPr>
            <a:lvl8pPr>
              <a:defRPr sz="2105"/>
            </a:lvl8pPr>
            <a:lvl9pPr>
              <a:defRPr sz="21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FA6E47-6660-4970-BF81-112A71181C3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864423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191D8D-A33D-410B-8C45-934779FA9C4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709686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85C0C3-B9AF-4FBA-B4B3-4C4741D4C3F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887102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1343" y="335266"/>
            <a:ext cx="3693150" cy="1427166"/>
          </a:xfrm>
        </p:spPr>
        <p:txBody>
          <a:bodyPr anchor="b"/>
          <a:lstStyle>
            <a:lvl1pPr algn="l">
              <a:defRPr sz="263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0147" y="335267"/>
            <a:ext cx="6275313" cy="7187130"/>
          </a:xfrm>
        </p:spPr>
        <p:txBody>
          <a:bodyPr/>
          <a:lstStyle>
            <a:lvl1pPr>
              <a:defRPr sz="4209"/>
            </a:lvl1pPr>
            <a:lvl2pPr>
              <a:defRPr sz="3684"/>
            </a:lvl2pPr>
            <a:lvl3pPr>
              <a:defRPr sz="3157"/>
            </a:lvl3pPr>
            <a:lvl4pPr>
              <a:defRPr sz="2630"/>
            </a:lvl4pPr>
            <a:lvl5pPr>
              <a:defRPr sz="2630"/>
            </a:lvl5pPr>
            <a:lvl6pPr>
              <a:defRPr sz="2630"/>
            </a:lvl6pPr>
            <a:lvl7pPr>
              <a:defRPr sz="2630"/>
            </a:lvl7pPr>
            <a:lvl8pPr>
              <a:defRPr sz="2630"/>
            </a:lvl8pPr>
            <a:lvl9pPr>
              <a:defRPr sz="263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61343" y="1762432"/>
            <a:ext cx="3693150" cy="5759964"/>
          </a:xfrm>
        </p:spPr>
        <p:txBody>
          <a:bodyPr/>
          <a:lstStyle>
            <a:lvl1pPr marL="0" indent="0">
              <a:buNone/>
              <a:defRPr sz="1841"/>
            </a:lvl1pPr>
            <a:lvl2pPr marL="601428" indent="0">
              <a:buNone/>
              <a:defRPr sz="1579"/>
            </a:lvl2pPr>
            <a:lvl3pPr marL="1202853" indent="0">
              <a:buNone/>
              <a:defRPr sz="1316"/>
            </a:lvl3pPr>
            <a:lvl4pPr marL="1804282" indent="0">
              <a:buNone/>
              <a:defRPr sz="1184"/>
            </a:lvl4pPr>
            <a:lvl5pPr marL="2405708" indent="0">
              <a:buNone/>
              <a:defRPr sz="1184"/>
            </a:lvl5pPr>
            <a:lvl6pPr marL="3007136" indent="0">
              <a:buNone/>
              <a:defRPr sz="1184"/>
            </a:lvl6pPr>
            <a:lvl7pPr marL="3608563" indent="0">
              <a:buNone/>
              <a:defRPr sz="1184"/>
            </a:lvl7pPr>
            <a:lvl8pPr marL="4209990" indent="0">
              <a:buNone/>
              <a:defRPr sz="1184"/>
            </a:lvl8pPr>
            <a:lvl9pPr marL="4811418" indent="0">
              <a:buNone/>
              <a:defRPr sz="118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8042E0-8EFB-44F4-87B3-BEEF35FDD41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24662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0921" y="5893704"/>
            <a:ext cx="6736080" cy="696179"/>
          </a:xfrm>
        </p:spPr>
        <p:txBody>
          <a:bodyPr anchor="b"/>
          <a:lstStyle>
            <a:lvl1pPr algn="l">
              <a:defRPr sz="263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00921" y="752976"/>
            <a:ext cx="6736080" cy="5050960"/>
          </a:xfrm>
        </p:spPr>
        <p:txBody>
          <a:bodyPr/>
          <a:lstStyle>
            <a:lvl1pPr marL="0" indent="0">
              <a:buNone/>
              <a:defRPr sz="4209"/>
            </a:lvl1pPr>
            <a:lvl2pPr marL="601428" indent="0">
              <a:buNone/>
              <a:defRPr sz="3684"/>
            </a:lvl2pPr>
            <a:lvl3pPr marL="1202853" indent="0">
              <a:buNone/>
              <a:defRPr sz="3157"/>
            </a:lvl3pPr>
            <a:lvl4pPr marL="1804282" indent="0">
              <a:buNone/>
              <a:defRPr sz="2630"/>
            </a:lvl4pPr>
            <a:lvl5pPr marL="2405708" indent="0">
              <a:buNone/>
              <a:defRPr sz="2630"/>
            </a:lvl5pPr>
            <a:lvl6pPr marL="3007136" indent="0">
              <a:buNone/>
              <a:defRPr sz="2630"/>
            </a:lvl6pPr>
            <a:lvl7pPr marL="3608563" indent="0">
              <a:buNone/>
              <a:defRPr sz="2630"/>
            </a:lvl7pPr>
            <a:lvl8pPr marL="4209990" indent="0">
              <a:buNone/>
              <a:defRPr sz="2630"/>
            </a:lvl8pPr>
            <a:lvl9pPr marL="4811418" indent="0">
              <a:buNone/>
              <a:defRPr sz="263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00921" y="6589883"/>
            <a:ext cx="6736080" cy="987474"/>
          </a:xfrm>
        </p:spPr>
        <p:txBody>
          <a:bodyPr/>
          <a:lstStyle>
            <a:lvl1pPr marL="0" indent="0">
              <a:buNone/>
              <a:defRPr sz="1841"/>
            </a:lvl1pPr>
            <a:lvl2pPr marL="601428" indent="0">
              <a:buNone/>
              <a:defRPr sz="1579"/>
            </a:lvl2pPr>
            <a:lvl3pPr marL="1202853" indent="0">
              <a:buNone/>
              <a:defRPr sz="1316"/>
            </a:lvl3pPr>
            <a:lvl4pPr marL="1804282" indent="0">
              <a:buNone/>
              <a:defRPr sz="1184"/>
            </a:lvl4pPr>
            <a:lvl5pPr marL="2405708" indent="0">
              <a:buNone/>
              <a:defRPr sz="1184"/>
            </a:lvl5pPr>
            <a:lvl6pPr marL="3007136" indent="0">
              <a:buNone/>
              <a:defRPr sz="1184"/>
            </a:lvl6pPr>
            <a:lvl7pPr marL="3608563" indent="0">
              <a:buNone/>
              <a:defRPr sz="1184"/>
            </a:lvl7pPr>
            <a:lvl8pPr marL="4209990" indent="0">
              <a:buNone/>
              <a:defRPr sz="1184"/>
            </a:lvl8pPr>
            <a:lvl9pPr marL="4811418" indent="0">
              <a:buNone/>
              <a:defRPr sz="118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0674D5-5AEE-4339-A44F-27D3A5E658E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476227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FEF1FC-4A42-4AB1-8BB7-3EEA9904920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425580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39432" y="337100"/>
            <a:ext cx="2526030" cy="718529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61342" y="337100"/>
            <a:ext cx="7353554" cy="71852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523C2C-F8EE-46A8-A10D-202F46DC4D0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160869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2-033_1302x975.jpeg"/>
          <p:cNvSpPr>
            <a:spLocks noGrp="1"/>
          </p:cNvSpPr>
          <p:nvPr>
            <p:ph type="pic" sz="quarter" idx="13"/>
          </p:nvPr>
        </p:nvSpPr>
        <p:spPr>
          <a:xfrm>
            <a:off x="5744966" y="4341616"/>
            <a:ext cx="5010397" cy="3639939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 lvl="0"/>
            <a:endParaRPr noProof="0">
              <a:sym typeface="Gill Sans Light"/>
            </a:endParaRPr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5753438" y="438549"/>
            <a:ext cx="5010399" cy="3639939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 lvl="0"/>
            <a:endParaRPr noProof="0">
              <a:sym typeface="Gill Sans Light"/>
            </a:endParaRPr>
          </a:p>
        </p:txBody>
      </p:sp>
      <p:sp>
        <p:nvSpPr>
          <p:cNvPr id="85" name="2-10-superquadro_1631x2178.jpeg"/>
          <p:cNvSpPr>
            <a:spLocks noGrp="1"/>
          </p:cNvSpPr>
          <p:nvPr>
            <p:ph type="pic" idx="15"/>
          </p:nvPr>
        </p:nvSpPr>
        <p:spPr>
          <a:xfrm>
            <a:off x="460476" y="438548"/>
            <a:ext cx="5014136" cy="7543006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 lvl="0"/>
            <a:endParaRPr noProof="0">
              <a:sym typeface="Gill Sans Light"/>
            </a:endParaRPr>
          </a:p>
        </p:txBody>
      </p:sp>
      <p:sp>
        <p:nvSpPr>
          <p:cNvPr id="5" name="Slide Number">
            <a:extLst>
              <a:ext uri="{FF2B5EF4-FFF2-40B4-BE49-F238E27FC236}">
                <a16:creationId xmlns:a16="http://schemas.microsoft.com/office/drawing/2014/main" id="{C8E631DE-A116-44C7-B2B2-773AEB62F60C}"/>
              </a:ext>
            </a:extLst>
          </p:cNvPr>
          <p:cNvSpPr txBox="1">
            <a:spLocks noGrp="1"/>
          </p:cNvSpPr>
          <p:nvPr>
            <p:ph type="sldNum" sz="quarter" idx="16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E64A27-BA6A-494E-BC4F-79A22B6BF0E6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82503736"/>
      </p:ext>
    </p:extLst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>
            <a:spLocks noGrp="1"/>
          </p:cNvSpPr>
          <p:nvPr>
            <p:ph type="body" sz="quarter" idx="13"/>
          </p:nvPr>
        </p:nvSpPr>
        <p:spPr>
          <a:xfrm>
            <a:off x="1096371" y="4911726"/>
            <a:ext cx="9034066" cy="29771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1268"/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 txBox="1">
            <a:spLocks noGrp="1"/>
          </p:cNvSpPr>
          <p:nvPr>
            <p:ph type="body" sz="quarter" idx="14"/>
          </p:nvPr>
        </p:nvSpPr>
        <p:spPr>
          <a:xfrm>
            <a:off x="1096371" y="3682596"/>
            <a:ext cx="9034066" cy="364202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</a:lvl1pPr>
          </a:lstStyle>
          <a:p>
            <a:r>
              <a:t>“Type a quote here.”</a:t>
            </a:r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B0093C8C-77A2-4C45-ABFB-6D1C3BE8BAF5}"/>
              </a:ext>
            </a:extLst>
          </p:cNvPr>
          <p:cNvSpPr txBox="1">
            <a:spLocks noGrp="1"/>
          </p:cNvSpPr>
          <p:nvPr>
            <p:ph type="sldNum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D53648-2918-4290-AF43-A569C8BAB7EB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60410859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0" y="0"/>
            <a:ext cx="11226800" cy="8420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 lvl="0"/>
            <a:endParaRPr noProof="0">
              <a:sym typeface="Gill Sans Light"/>
            </a:endParaRPr>
          </a:p>
        </p:txBody>
      </p:sp>
      <p:sp>
        <p:nvSpPr>
          <p:cNvPr id="3" name="Slide Number">
            <a:extLst>
              <a:ext uri="{FF2B5EF4-FFF2-40B4-BE49-F238E27FC236}">
                <a16:creationId xmlns:a16="http://schemas.microsoft.com/office/drawing/2014/main" id="{98B1D952-6E01-4862-AC11-672686F1AF32}"/>
              </a:ext>
            </a:extLst>
          </p:cNvPr>
          <p:cNvSpPr txBox="1">
            <a:spLocks noGrp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ABFC6A-0B7D-4523-BCFE-9FE927D93B43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51325798"/>
      </p:ext>
    </p:extLst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052389E9-0001-4987-8C41-44E1FD5D51B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4006" r="3850" b="117"/>
          <a:stretch>
            <a:fillRect/>
          </a:stretch>
        </p:blipFill>
        <p:spPr>
          <a:xfrm>
            <a:off x="10225131" y="7390747"/>
            <a:ext cx="681119" cy="7383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57" h="21600" extrusionOk="0">
                <a:moveTo>
                  <a:pt x="0" y="0"/>
                </a:moveTo>
                <a:lnTo>
                  <a:pt x="0" y="1383"/>
                </a:lnTo>
                <a:cubicBezTo>
                  <a:pt x="0" y="3017"/>
                  <a:pt x="149" y="5264"/>
                  <a:pt x="368" y="6876"/>
                </a:cubicBezTo>
                <a:cubicBezTo>
                  <a:pt x="775" y="9856"/>
                  <a:pt x="1539" y="12036"/>
                  <a:pt x="3003" y="14383"/>
                </a:cubicBezTo>
                <a:cubicBezTo>
                  <a:pt x="3393" y="15008"/>
                  <a:pt x="3690" y="15552"/>
                  <a:pt x="3654" y="15586"/>
                </a:cubicBezTo>
                <a:cubicBezTo>
                  <a:pt x="3542" y="15693"/>
                  <a:pt x="992" y="15279"/>
                  <a:pt x="260" y="15035"/>
                </a:cubicBezTo>
                <a:cubicBezTo>
                  <a:pt x="-43" y="14934"/>
                  <a:pt x="482" y="15441"/>
                  <a:pt x="1485" y="16218"/>
                </a:cubicBezTo>
                <a:cubicBezTo>
                  <a:pt x="1932" y="16563"/>
                  <a:pt x="2258" y="16878"/>
                  <a:pt x="2212" y="16919"/>
                </a:cubicBezTo>
                <a:cubicBezTo>
                  <a:pt x="2165" y="16961"/>
                  <a:pt x="1733" y="17117"/>
                  <a:pt x="1247" y="17260"/>
                </a:cubicBezTo>
                <a:cubicBezTo>
                  <a:pt x="761" y="17403"/>
                  <a:pt x="319" y="17550"/>
                  <a:pt x="271" y="17591"/>
                </a:cubicBezTo>
                <a:cubicBezTo>
                  <a:pt x="163" y="17682"/>
                  <a:pt x="541" y="17791"/>
                  <a:pt x="2082" y="18122"/>
                </a:cubicBezTo>
                <a:cubicBezTo>
                  <a:pt x="3933" y="18520"/>
                  <a:pt x="3792" y="18463"/>
                  <a:pt x="3827" y="18854"/>
                </a:cubicBezTo>
                <a:lnTo>
                  <a:pt x="3860" y="19194"/>
                </a:lnTo>
                <a:lnTo>
                  <a:pt x="4814" y="19315"/>
                </a:lnTo>
                <a:cubicBezTo>
                  <a:pt x="7693" y="19660"/>
                  <a:pt x="7470" y="19608"/>
                  <a:pt x="7981" y="20016"/>
                </a:cubicBezTo>
                <a:cubicBezTo>
                  <a:pt x="8527" y="20453"/>
                  <a:pt x="9029" y="20769"/>
                  <a:pt x="9976" y="21259"/>
                </a:cubicBezTo>
                <a:lnTo>
                  <a:pt x="10659" y="21600"/>
                </a:lnTo>
                <a:lnTo>
                  <a:pt x="10822" y="21600"/>
                </a:lnTo>
                <a:lnTo>
                  <a:pt x="11245" y="21400"/>
                </a:lnTo>
                <a:cubicBezTo>
                  <a:pt x="12022" y="21017"/>
                  <a:pt x="12592" y="20662"/>
                  <a:pt x="13316" y="20127"/>
                </a:cubicBezTo>
                <a:lnTo>
                  <a:pt x="14010" y="19615"/>
                </a:lnTo>
                <a:lnTo>
                  <a:pt x="15821" y="19395"/>
                </a:lnTo>
                <a:lnTo>
                  <a:pt x="17621" y="19174"/>
                </a:lnTo>
                <a:lnTo>
                  <a:pt x="17675" y="18844"/>
                </a:lnTo>
                <a:cubicBezTo>
                  <a:pt x="17738" y="18445"/>
                  <a:pt x="17776" y="18427"/>
                  <a:pt x="19074" y="18172"/>
                </a:cubicBezTo>
                <a:cubicBezTo>
                  <a:pt x="20471" y="17897"/>
                  <a:pt x="21252" y="17681"/>
                  <a:pt x="21145" y="17591"/>
                </a:cubicBezTo>
                <a:cubicBezTo>
                  <a:pt x="21097" y="17550"/>
                  <a:pt x="20655" y="17403"/>
                  <a:pt x="20169" y="17260"/>
                </a:cubicBezTo>
                <a:cubicBezTo>
                  <a:pt x="19683" y="17117"/>
                  <a:pt x="19247" y="16967"/>
                  <a:pt x="19204" y="16929"/>
                </a:cubicBezTo>
                <a:cubicBezTo>
                  <a:pt x="19161" y="16891"/>
                  <a:pt x="19538" y="16552"/>
                  <a:pt x="20039" y="16177"/>
                </a:cubicBezTo>
                <a:cubicBezTo>
                  <a:pt x="20539" y="15803"/>
                  <a:pt x="21041" y="15395"/>
                  <a:pt x="21156" y="15275"/>
                </a:cubicBezTo>
                <a:lnTo>
                  <a:pt x="21362" y="15055"/>
                </a:lnTo>
                <a:lnTo>
                  <a:pt x="21102" y="15125"/>
                </a:lnTo>
                <a:cubicBezTo>
                  <a:pt x="20088" y="15371"/>
                  <a:pt x="17970" y="15688"/>
                  <a:pt x="17881" y="15606"/>
                </a:cubicBezTo>
                <a:cubicBezTo>
                  <a:pt x="17814" y="15544"/>
                  <a:pt x="17980" y="15199"/>
                  <a:pt x="18369" y="14604"/>
                </a:cubicBezTo>
                <a:cubicBezTo>
                  <a:pt x="20504" y="11331"/>
                  <a:pt x="21262" y="8225"/>
                  <a:pt x="21481" y="1955"/>
                </a:cubicBezTo>
                <a:lnTo>
                  <a:pt x="21557" y="0"/>
                </a:lnTo>
                <a:lnTo>
                  <a:pt x="11223" y="0"/>
                </a:lnTo>
                <a:lnTo>
                  <a:pt x="10312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pic>
        <p:nvPicPr>
          <p:cNvPr id="5" name="Image" descr="Image">
            <a:extLst>
              <a:ext uri="{FF2B5EF4-FFF2-40B4-BE49-F238E27FC236}">
                <a16:creationId xmlns:a16="http://schemas.microsoft.com/office/drawing/2014/main" id="{92C9A40B-096B-49BE-A4F9-E4831208376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402" y="7391083"/>
            <a:ext cx="4401256" cy="737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306985" y="1765155"/>
            <a:ext cx="10612835" cy="2795735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06985" y="4549924"/>
            <a:ext cx="10612835" cy="1118295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>
                <a:srgbClr val="535353"/>
              </a:buClr>
              <a:buSzTx/>
              <a:buNone/>
            </a:lvl1pPr>
            <a:lvl2pPr marL="0" indent="0" algn="ctr">
              <a:spcBef>
                <a:spcPts val="0"/>
              </a:spcBef>
              <a:buClr>
                <a:srgbClr val="535353"/>
              </a:buClr>
              <a:buSzTx/>
              <a:buNone/>
            </a:lvl2pPr>
            <a:lvl3pPr marL="0" indent="0" algn="ctr">
              <a:spcBef>
                <a:spcPts val="0"/>
              </a:spcBef>
              <a:buClr>
                <a:srgbClr val="535353"/>
              </a:buClr>
              <a:buSzTx/>
              <a:buNone/>
            </a:lvl3pPr>
            <a:lvl4pPr marL="0" indent="0" algn="ctr">
              <a:spcBef>
                <a:spcPts val="0"/>
              </a:spcBef>
              <a:buClr>
                <a:srgbClr val="535353"/>
              </a:buClr>
              <a:buSzTx/>
              <a:buNone/>
            </a:lvl4pPr>
            <a:lvl5pPr marL="0" indent="0" algn="ctr">
              <a:spcBef>
                <a:spcPts val="0"/>
              </a:spcBef>
              <a:buClr>
                <a:srgbClr val="535353"/>
              </a:buClr>
              <a:buSzTx/>
              <a:buNone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" name="Slide Number">
            <a:extLst>
              <a:ext uri="{FF2B5EF4-FFF2-40B4-BE49-F238E27FC236}">
                <a16:creationId xmlns:a16="http://schemas.microsoft.com/office/drawing/2014/main" id="{2AC5BCDA-54D8-472D-A6D8-46C47345211E}"/>
              </a:ext>
            </a:extLst>
          </p:cNvPr>
          <p:cNvSpPr txBox="1"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EBFBF0-83EE-4A3A-A74F-D68F4208C214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67243360"/>
      </p:ext>
    </p:extLst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23F6A4-7FB9-45F1-B39E-9EEBD33E83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997B36-E57D-4366-91E8-03273DE23F0A}" type="datetime1">
              <a:rPr lang="en-GB"/>
              <a:pPr>
                <a:defRPr/>
              </a:pPr>
              <a:t>03/09/2024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01E760-EA50-4E6A-8B91-071ADB1E9B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268E4A-0D0A-4598-BC12-3C7DE17F1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94FC30-1766-443A-BF00-A83ECA427B6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268495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FA42DDB-27C7-4C5C-89CC-847B28F5D16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1E7F178F-F2D4-401D-9BA2-5487BE1E9F0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7928EB7C-9381-4FE7-B0C3-8E9E4E3FCDD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7800DD-2A26-4087-8F7B-128AD2C4CB7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76047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tif"/><Relationship Id="rId3" Type="http://schemas.openxmlformats.org/officeDocument/2006/relationships/slideLayout" Target="../slideLayouts/slideLayout25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10" Type="http://schemas.openxmlformats.org/officeDocument/2006/relationships/image" Target="../media/image3.png"/><Relationship Id="rId4" Type="http://schemas.openxmlformats.org/officeDocument/2006/relationships/slideLayout" Target="../slideLayouts/slideLayout26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0">
              <a:srgbClr val="00B0F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61340" y="337194"/>
            <a:ext cx="10104120" cy="14033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1340" y="1964693"/>
            <a:ext cx="10104120" cy="55568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1342" y="7804187"/>
            <a:ext cx="2619587" cy="4482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8B449E-255C-46E7-8DAA-43280E55553C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35826" y="7804187"/>
            <a:ext cx="3555153" cy="4482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45875" y="7804187"/>
            <a:ext cx="2619587" cy="4482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6404A-0109-42F2-B2D1-E5C9F55058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611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CFDFE"/>
            </a:gs>
            <a:gs pos="33000">
              <a:srgbClr val="00B0F0"/>
            </a:gs>
            <a:gs pos="83000">
              <a:srgbClr val="E0F1F2"/>
            </a:gs>
            <a:gs pos="100000">
              <a:srgbClr val="EBF6F7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61340" y="337100"/>
            <a:ext cx="10104120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1340" y="1963958"/>
            <a:ext cx="10104120" cy="5558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8C10D297-1A89-4AD6-869D-0AFEC71B0FB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1342" y="7667128"/>
            <a:ext cx="2619586" cy="586256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41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1B92D370-0469-4DEF-A6C0-902F70B0056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35824" y="7667128"/>
            <a:ext cx="3555154" cy="586256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841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24FAB3DA-C556-4AC2-997D-D2796142A70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45874" y="7667128"/>
            <a:ext cx="2619586" cy="586256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841"/>
            </a:lvl1pPr>
          </a:lstStyle>
          <a:p>
            <a:pPr>
              <a:defRPr/>
            </a:pPr>
            <a:fld id="{BA62F474-B4DF-46B9-8F94-3781EF295E7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94721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787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787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787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787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787">
          <a:solidFill>
            <a:schemeClr val="tx2"/>
          </a:solidFill>
          <a:latin typeface="Arial" charset="0"/>
          <a:cs typeface="Arial" charset="0"/>
        </a:defRPr>
      </a:lvl5pPr>
      <a:lvl6pPr marL="601428" algn="ctr" rtl="0" fontAlgn="base">
        <a:spcBef>
          <a:spcPct val="0"/>
        </a:spcBef>
        <a:spcAft>
          <a:spcPct val="0"/>
        </a:spcAft>
        <a:defRPr sz="5787">
          <a:solidFill>
            <a:schemeClr val="tx2"/>
          </a:solidFill>
          <a:latin typeface="Arial" charset="0"/>
          <a:cs typeface="Arial" charset="0"/>
        </a:defRPr>
      </a:lvl6pPr>
      <a:lvl7pPr marL="1202853" algn="ctr" rtl="0" fontAlgn="base">
        <a:spcBef>
          <a:spcPct val="0"/>
        </a:spcBef>
        <a:spcAft>
          <a:spcPct val="0"/>
        </a:spcAft>
        <a:defRPr sz="5787">
          <a:solidFill>
            <a:schemeClr val="tx2"/>
          </a:solidFill>
          <a:latin typeface="Arial" charset="0"/>
          <a:cs typeface="Arial" charset="0"/>
        </a:defRPr>
      </a:lvl7pPr>
      <a:lvl8pPr marL="1804282" algn="ctr" rtl="0" fontAlgn="base">
        <a:spcBef>
          <a:spcPct val="0"/>
        </a:spcBef>
        <a:spcAft>
          <a:spcPct val="0"/>
        </a:spcAft>
        <a:defRPr sz="5787">
          <a:solidFill>
            <a:schemeClr val="tx2"/>
          </a:solidFill>
          <a:latin typeface="Arial" charset="0"/>
          <a:cs typeface="Arial" charset="0"/>
        </a:defRPr>
      </a:lvl8pPr>
      <a:lvl9pPr marL="2405708" algn="ctr" rtl="0" fontAlgn="base">
        <a:spcBef>
          <a:spcPct val="0"/>
        </a:spcBef>
        <a:spcAft>
          <a:spcPct val="0"/>
        </a:spcAft>
        <a:defRPr sz="5787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51070" indent="-451070" algn="l" rtl="0" eaLnBrk="0" fontAlgn="base" hangingPunct="0">
        <a:spcBef>
          <a:spcPct val="20000"/>
        </a:spcBef>
        <a:spcAft>
          <a:spcPct val="0"/>
        </a:spcAft>
        <a:buChar char="•"/>
        <a:defRPr sz="4209">
          <a:solidFill>
            <a:schemeClr val="tx1"/>
          </a:solidFill>
          <a:latin typeface="+mn-lt"/>
          <a:ea typeface="+mn-ea"/>
          <a:cs typeface="+mn-cs"/>
        </a:defRPr>
      </a:lvl1pPr>
      <a:lvl2pPr marL="977318" indent="-375892" algn="l" rtl="0" eaLnBrk="0" fontAlgn="base" hangingPunct="0">
        <a:spcBef>
          <a:spcPct val="20000"/>
        </a:spcBef>
        <a:spcAft>
          <a:spcPct val="0"/>
        </a:spcAft>
        <a:buChar char="–"/>
        <a:defRPr sz="3684">
          <a:solidFill>
            <a:schemeClr val="tx1"/>
          </a:solidFill>
          <a:latin typeface="+mn-lt"/>
          <a:cs typeface="+mn-cs"/>
        </a:defRPr>
      </a:lvl2pPr>
      <a:lvl3pPr marL="1503567" indent="-300714" algn="l" rtl="0" eaLnBrk="0" fontAlgn="base" hangingPunct="0">
        <a:spcBef>
          <a:spcPct val="20000"/>
        </a:spcBef>
        <a:spcAft>
          <a:spcPct val="0"/>
        </a:spcAft>
        <a:buChar char="•"/>
        <a:defRPr sz="3157">
          <a:solidFill>
            <a:schemeClr val="tx1"/>
          </a:solidFill>
          <a:latin typeface="+mn-lt"/>
          <a:cs typeface="+mn-cs"/>
        </a:defRPr>
      </a:lvl3pPr>
      <a:lvl4pPr marL="2104995" indent="-300714" algn="l" rtl="0" eaLnBrk="0" fontAlgn="base" hangingPunct="0">
        <a:spcBef>
          <a:spcPct val="20000"/>
        </a:spcBef>
        <a:spcAft>
          <a:spcPct val="0"/>
        </a:spcAft>
        <a:buChar char="–"/>
        <a:defRPr sz="2630">
          <a:solidFill>
            <a:schemeClr val="tx1"/>
          </a:solidFill>
          <a:latin typeface="+mn-lt"/>
          <a:cs typeface="+mn-cs"/>
        </a:defRPr>
      </a:lvl4pPr>
      <a:lvl5pPr marL="2706423" indent="-300714" algn="l" rtl="0" eaLnBrk="0" fontAlgn="base" hangingPunct="0">
        <a:spcBef>
          <a:spcPct val="20000"/>
        </a:spcBef>
        <a:spcAft>
          <a:spcPct val="0"/>
        </a:spcAft>
        <a:buChar char="»"/>
        <a:defRPr sz="2630">
          <a:solidFill>
            <a:schemeClr val="tx1"/>
          </a:solidFill>
          <a:latin typeface="+mn-lt"/>
          <a:cs typeface="+mn-cs"/>
        </a:defRPr>
      </a:lvl5pPr>
      <a:lvl6pPr marL="3307850" indent="-300714" algn="l" rtl="0" fontAlgn="base">
        <a:spcBef>
          <a:spcPct val="20000"/>
        </a:spcBef>
        <a:spcAft>
          <a:spcPct val="0"/>
        </a:spcAft>
        <a:buChar char="»"/>
        <a:defRPr sz="2630">
          <a:solidFill>
            <a:schemeClr val="tx1"/>
          </a:solidFill>
          <a:latin typeface="+mn-lt"/>
          <a:cs typeface="+mn-cs"/>
        </a:defRPr>
      </a:lvl6pPr>
      <a:lvl7pPr marL="3909277" indent="-300714" algn="l" rtl="0" fontAlgn="base">
        <a:spcBef>
          <a:spcPct val="20000"/>
        </a:spcBef>
        <a:spcAft>
          <a:spcPct val="0"/>
        </a:spcAft>
        <a:buChar char="»"/>
        <a:defRPr sz="2630">
          <a:solidFill>
            <a:schemeClr val="tx1"/>
          </a:solidFill>
          <a:latin typeface="+mn-lt"/>
          <a:cs typeface="+mn-cs"/>
        </a:defRPr>
      </a:lvl7pPr>
      <a:lvl8pPr marL="4510703" indent="-300714" algn="l" rtl="0" fontAlgn="base">
        <a:spcBef>
          <a:spcPct val="20000"/>
        </a:spcBef>
        <a:spcAft>
          <a:spcPct val="0"/>
        </a:spcAft>
        <a:buChar char="»"/>
        <a:defRPr sz="2630">
          <a:solidFill>
            <a:schemeClr val="tx1"/>
          </a:solidFill>
          <a:latin typeface="+mn-lt"/>
          <a:cs typeface="+mn-cs"/>
        </a:defRPr>
      </a:lvl8pPr>
      <a:lvl9pPr marL="5112131" indent="-300714" algn="l" rtl="0" fontAlgn="base">
        <a:spcBef>
          <a:spcPct val="20000"/>
        </a:spcBef>
        <a:spcAft>
          <a:spcPct val="0"/>
        </a:spcAft>
        <a:buChar char="»"/>
        <a:defRPr sz="263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1202853" rtl="0" eaLnBrk="1" latinLnBrk="0" hangingPunct="1">
        <a:defRPr sz="2368" kern="1200">
          <a:solidFill>
            <a:schemeClr val="tx1"/>
          </a:solidFill>
          <a:latin typeface="+mn-lt"/>
          <a:ea typeface="+mn-ea"/>
          <a:cs typeface="+mn-cs"/>
        </a:defRPr>
      </a:lvl1pPr>
      <a:lvl2pPr marL="601428" algn="l" defTabSz="1202853" rtl="0" eaLnBrk="1" latinLnBrk="0" hangingPunct="1">
        <a:defRPr sz="2368" kern="1200">
          <a:solidFill>
            <a:schemeClr val="tx1"/>
          </a:solidFill>
          <a:latin typeface="+mn-lt"/>
          <a:ea typeface="+mn-ea"/>
          <a:cs typeface="+mn-cs"/>
        </a:defRPr>
      </a:lvl2pPr>
      <a:lvl3pPr marL="1202853" algn="l" defTabSz="1202853" rtl="0" eaLnBrk="1" latinLnBrk="0" hangingPunct="1">
        <a:defRPr sz="2368" kern="1200">
          <a:solidFill>
            <a:schemeClr val="tx1"/>
          </a:solidFill>
          <a:latin typeface="+mn-lt"/>
          <a:ea typeface="+mn-ea"/>
          <a:cs typeface="+mn-cs"/>
        </a:defRPr>
      </a:lvl3pPr>
      <a:lvl4pPr marL="1804282" algn="l" defTabSz="1202853" rtl="0" eaLnBrk="1" latinLnBrk="0" hangingPunct="1">
        <a:defRPr sz="2368" kern="1200">
          <a:solidFill>
            <a:schemeClr val="tx1"/>
          </a:solidFill>
          <a:latin typeface="+mn-lt"/>
          <a:ea typeface="+mn-ea"/>
          <a:cs typeface="+mn-cs"/>
        </a:defRPr>
      </a:lvl4pPr>
      <a:lvl5pPr marL="2405708" algn="l" defTabSz="1202853" rtl="0" eaLnBrk="1" latinLnBrk="0" hangingPunct="1">
        <a:defRPr sz="2368" kern="1200">
          <a:solidFill>
            <a:schemeClr val="tx1"/>
          </a:solidFill>
          <a:latin typeface="+mn-lt"/>
          <a:ea typeface="+mn-ea"/>
          <a:cs typeface="+mn-cs"/>
        </a:defRPr>
      </a:lvl5pPr>
      <a:lvl6pPr marL="3007136" algn="l" defTabSz="1202853" rtl="0" eaLnBrk="1" latinLnBrk="0" hangingPunct="1">
        <a:defRPr sz="2368" kern="1200">
          <a:solidFill>
            <a:schemeClr val="tx1"/>
          </a:solidFill>
          <a:latin typeface="+mn-lt"/>
          <a:ea typeface="+mn-ea"/>
          <a:cs typeface="+mn-cs"/>
        </a:defRPr>
      </a:lvl6pPr>
      <a:lvl7pPr marL="3608563" algn="l" defTabSz="1202853" rtl="0" eaLnBrk="1" latinLnBrk="0" hangingPunct="1">
        <a:defRPr sz="2368" kern="1200">
          <a:solidFill>
            <a:schemeClr val="tx1"/>
          </a:solidFill>
          <a:latin typeface="+mn-lt"/>
          <a:ea typeface="+mn-ea"/>
          <a:cs typeface="+mn-cs"/>
        </a:defRPr>
      </a:lvl7pPr>
      <a:lvl8pPr marL="4209990" algn="l" defTabSz="1202853" rtl="0" eaLnBrk="1" latinLnBrk="0" hangingPunct="1">
        <a:defRPr sz="2368" kern="1200">
          <a:solidFill>
            <a:schemeClr val="tx1"/>
          </a:solidFill>
          <a:latin typeface="+mn-lt"/>
          <a:ea typeface="+mn-ea"/>
          <a:cs typeface="+mn-cs"/>
        </a:defRPr>
      </a:lvl8pPr>
      <a:lvl9pPr marL="4811418" algn="l" defTabSz="1202853" rtl="0" eaLnBrk="1" latinLnBrk="0" hangingPunct="1">
        <a:defRPr sz="236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>
            <a:extLst>
              <a:ext uri="{FF2B5EF4-FFF2-40B4-BE49-F238E27FC236}">
                <a16:creationId xmlns:a16="http://schemas.microsoft.com/office/drawing/2014/main" id="{28942390-D31A-434A-942F-63E07DA05D1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06984" y="219273"/>
            <a:ext cx="10612835" cy="2105026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075" name="Body Level One…">
            <a:extLst>
              <a:ext uri="{FF2B5EF4-FFF2-40B4-BE49-F238E27FC236}">
                <a16:creationId xmlns:a16="http://schemas.microsoft.com/office/drawing/2014/main" id="{A7842AAA-BE55-4500-9064-FF22A257EB07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306984" y="2357193"/>
            <a:ext cx="10612835" cy="5437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>
                <a:sym typeface="Gill Sans Light"/>
              </a:rPr>
              <a:t>Body Level One</a:t>
            </a:r>
          </a:p>
          <a:p>
            <a:pPr lvl="1"/>
            <a:r>
              <a:rPr lang="en-US" altLang="en-US">
                <a:sym typeface="Gill Sans Light"/>
              </a:rPr>
              <a:t>Body Level Two</a:t>
            </a:r>
          </a:p>
          <a:p>
            <a:pPr lvl="2"/>
            <a:r>
              <a:rPr lang="en-US" altLang="en-US">
                <a:sym typeface="Gill Sans Light"/>
              </a:rPr>
              <a:t>Body Level Three</a:t>
            </a:r>
          </a:p>
          <a:p>
            <a:pPr lvl="3"/>
            <a:r>
              <a:rPr lang="en-US" altLang="en-US">
                <a:sym typeface="Gill Sans Light"/>
              </a:rPr>
              <a:t>Body Level Four</a:t>
            </a:r>
          </a:p>
          <a:p>
            <a:pPr lvl="4"/>
            <a:r>
              <a:rPr lang="en-US" altLang="en-US">
                <a:sym typeface="Gill Sans Light"/>
              </a:rPr>
              <a:t>Body Level Five</a:t>
            </a:r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7B0F996E-C28F-4821-83CD-941FFEC4285B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5459031" y="8082325"/>
            <a:ext cx="227626" cy="22813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>
              <a:defRPr sz="816"/>
            </a:lvl1pPr>
          </a:lstStyle>
          <a:p>
            <a:pPr>
              <a:defRPr/>
            </a:pPr>
            <a:fld id="{92C3C3A5-E978-4E8F-B026-F03149C894BF}" type="slidenum">
              <a:rPr/>
              <a:pPr>
                <a:defRPr/>
              </a:pPr>
              <a:t>‹#›</a:t>
            </a:fld>
            <a:endParaRPr/>
          </a:p>
        </p:txBody>
      </p:sp>
      <p:pic>
        <p:nvPicPr>
          <p:cNvPr id="5" name="Image" descr="Image">
            <a:extLst>
              <a:ext uri="{FF2B5EF4-FFF2-40B4-BE49-F238E27FC236}">
                <a16:creationId xmlns:a16="http://schemas.microsoft.com/office/drawing/2014/main" id="{C2A1DDCB-D719-446D-8B18-D77C7D93F94E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rcRect l="4006" r="3850" b="117"/>
          <a:stretch>
            <a:fillRect/>
          </a:stretch>
        </p:blipFill>
        <p:spPr>
          <a:xfrm>
            <a:off x="10225128" y="7390744"/>
            <a:ext cx="681119" cy="7383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57" h="21600" extrusionOk="0">
                <a:moveTo>
                  <a:pt x="0" y="0"/>
                </a:moveTo>
                <a:lnTo>
                  <a:pt x="0" y="1383"/>
                </a:lnTo>
                <a:cubicBezTo>
                  <a:pt x="0" y="3017"/>
                  <a:pt x="149" y="5264"/>
                  <a:pt x="368" y="6876"/>
                </a:cubicBezTo>
                <a:cubicBezTo>
                  <a:pt x="775" y="9856"/>
                  <a:pt x="1539" y="12036"/>
                  <a:pt x="3003" y="14383"/>
                </a:cubicBezTo>
                <a:cubicBezTo>
                  <a:pt x="3393" y="15008"/>
                  <a:pt x="3690" y="15552"/>
                  <a:pt x="3654" y="15586"/>
                </a:cubicBezTo>
                <a:cubicBezTo>
                  <a:pt x="3542" y="15693"/>
                  <a:pt x="992" y="15279"/>
                  <a:pt x="260" y="15035"/>
                </a:cubicBezTo>
                <a:cubicBezTo>
                  <a:pt x="-43" y="14934"/>
                  <a:pt x="482" y="15441"/>
                  <a:pt x="1485" y="16218"/>
                </a:cubicBezTo>
                <a:cubicBezTo>
                  <a:pt x="1932" y="16563"/>
                  <a:pt x="2258" y="16878"/>
                  <a:pt x="2212" y="16919"/>
                </a:cubicBezTo>
                <a:cubicBezTo>
                  <a:pt x="2165" y="16961"/>
                  <a:pt x="1733" y="17117"/>
                  <a:pt x="1247" y="17260"/>
                </a:cubicBezTo>
                <a:cubicBezTo>
                  <a:pt x="761" y="17403"/>
                  <a:pt x="319" y="17550"/>
                  <a:pt x="271" y="17591"/>
                </a:cubicBezTo>
                <a:cubicBezTo>
                  <a:pt x="163" y="17682"/>
                  <a:pt x="541" y="17791"/>
                  <a:pt x="2082" y="18122"/>
                </a:cubicBezTo>
                <a:cubicBezTo>
                  <a:pt x="3933" y="18520"/>
                  <a:pt x="3792" y="18463"/>
                  <a:pt x="3827" y="18854"/>
                </a:cubicBezTo>
                <a:lnTo>
                  <a:pt x="3860" y="19194"/>
                </a:lnTo>
                <a:lnTo>
                  <a:pt x="4814" y="19315"/>
                </a:lnTo>
                <a:cubicBezTo>
                  <a:pt x="7693" y="19660"/>
                  <a:pt x="7470" y="19608"/>
                  <a:pt x="7981" y="20016"/>
                </a:cubicBezTo>
                <a:cubicBezTo>
                  <a:pt x="8527" y="20453"/>
                  <a:pt x="9029" y="20769"/>
                  <a:pt x="9976" y="21259"/>
                </a:cubicBezTo>
                <a:lnTo>
                  <a:pt x="10659" y="21600"/>
                </a:lnTo>
                <a:lnTo>
                  <a:pt x="10822" y="21600"/>
                </a:lnTo>
                <a:lnTo>
                  <a:pt x="11245" y="21400"/>
                </a:lnTo>
                <a:cubicBezTo>
                  <a:pt x="12022" y="21017"/>
                  <a:pt x="12592" y="20662"/>
                  <a:pt x="13316" y="20127"/>
                </a:cubicBezTo>
                <a:lnTo>
                  <a:pt x="14010" y="19615"/>
                </a:lnTo>
                <a:lnTo>
                  <a:pt x="15821" y="19395"/>
                </a:lnTo>
                <a:lnTo>
                  <a:pt x="17621" y="19174"/>
                </a:lnTo>
                <a:lnTo>
                  <a:pt x="17675" y="18844"/>
                </a:lnTo>
                <a:cubicBezTo>
                  <a:pt x="17738" y="18445"/>
                  <a:pt x="17776" y="18427"/>
                  <a:pt x="19074" y="18172"/>
                </a:cubicBezTo>
                <a:cubicBezTo>
                  <a:pt x="20471" y="17897"/>
                  <a:pt x="21252" y="17681"/>
                  <a:pt x="21145" y="17591"/>
                </a:cubicBezTo>
                <a:cubicBezTo>
                  <a:pt x="21097" y="17550"/>
                  <a:pt x="20655" y="17403"/>
                  <a:pt x="20169" y="17260"/>
                </a:cubicBezTo>
                <a:cubicBezTo>
                  <a:pt x="19683" y="17117"/>
                  <a:pt x="19247" y="16967"/>
                  <a:pt x="19204" y="16929"/>
                </a:cubicBezTo>
                <a:cubicBezTo>
                  <a:pt x="19161" y="16891"/>
                  <a:pt x="19538" y="16552"/>
                  <a:pt x="20039" y="16177"/>
                </a:cubicBezTo>
                <a:cubicBezTo>
                  <a:pt x="20539" y="15803"/>
                  <a:pt x="21041" y="15395"/>
                  <a:pt x="21156" y="15275"/>
                </a:cubicBezTo>
                <a:lnTo>
                  <a:pt x="21362" y="15055"/>
                </a:lnTo>
                <a:lnTo>
                  <a:pt x="21102" y="15125"/>
                </a:lnTo>
                <a:cubicBezTo>
                  <a:pt x="20088" y="15371"/>
                  <a:pt x="17970" y="15688"/>
                  <a:pt x="17881" y="15606"/>
                </a:cubicBezTo>
                <a:cubicBezTo>
                  <a:pt x="17814" y="15544"/>
                  <a:pt x="17980" y="15199"/>
                  <a:pt x="18369" y="14604"/>
                </a:cubicBezTo>
                <a:cubicBezTo>
                  <a:pt x="20504" y="11331"/>
                  <a:pt x="21262" y="8225"/>
                  <a:pt x="21481" y="1955"/>
                </a:cubicBezTo>
                <a:lnTo>
                  <a:pt x="21557" y="0"/>
                </a:lnTo>
                <a:lnTo>
                  <a:pt x="11223" y="0"/>
                </a:lnTo>
                <a:lnTo>
                  <a:pt x="10312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pic>
        <p:nvPicPr>
          <p:cNvPr id="3078" name="Image" descr="Image">
            <a:extLst>
              <a:ext uri="{FF2B5EF4-FFF2-40B4-BE49-F238E27FC236}">
                <a16:creationId xmlns:a16="http://schemas.microsoft.com/office/drawing/2014/main" id="{EBE79534-C759-481B-9F57-44D99C36FB6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402" y="7391083"/>
            <a:ext cx="4401256" cy="737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pic>
        <p:nvPicPr>
          <p:cNvPr id="3079" name="Picture 6">
            <a:extLst>
              <a:ext uri="{FF2B5EF4-FFF2-40B4-BE49-F238E27FC236}">
                <a16:creationId xmlns:a16="http://schemas.microsoft.com/office/drawing/2014/main" id="{4B2D79CE-A951-47C6-BD50-2B8FED5F6F3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268" y="7427107"/>
            <a:ext cx="4559134" cy="505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5798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</p:sldLayoutIdLst>
  <p:transition spd="med"/>
  <p:hf sldNum="0" hdr="0" ftr="0"/>
  <p:txStyles>
    <p:titleStyle>
      <a:lvl1pPr algn="ctr" defTabSz="263771" rtl="0" eaLnBrk="0" fontAlgn="base" hangingPunct="0">
        <a:spcBef>
          <a:spcPct val="0"/>
        </a:spcBef>
        <a:spcAft>
          <a:spcPct val="0"/>
        </a:spcAft>
        <a:defRPr sz="3246" cap="all">
          <a:solidFill>
            <a:srgbClr val="535353"/>
          </a:solidFill>
          <a:latin typeface="+mn-lt"/>
          <a:ea typeface="+mn-ea"/>
          <a:cs typeface="+mn-cs"/>
          <a:sym typeface="Gill Sans Light"/>
        </a:defRPr>
      </a:lvl1pPr>
      <a:lvl2pPr algn="ctr" defTabSz="263771" rtl="0" eaLnBrk="0" fontAlgn="base" hangingPunct="0">
        <a:spcBef>
          <a:spcPct val="0"/>
        </a:spcBef>
        <a:spcAft>
          <a:spcPct val="0"/>
        </a:spcAft>
        <a:defRPr sz="3246" cap="all">
          <a:solidFill>
            <a:srgbClr val="535353"/>
          </a:solidFill>
          <a:latin typeface="+mn-lt"/>
          <a:ea typeface="+mn-ea"/>
          <a:cs typeface="+mn-cs"/>
          <a:sym typeface="Gill Sans Light"/>
        </a:defRPr>
      </a:lvl2pPr>
      <a:lvl3pPr algn="ctr" defTabSz="263771" rtl="0" eaLnBrk="0" fontAlgn="base" hangingPunct="0">
        <a:spcBef>
          <a:spcPct val="0"/>
        </a:spcBef>
        <a:spcAft>
          <a:spcPct val="0"/>
        </a:spcAft>
        <a:defRPr sz="3246" cap="all">
          <a:solidFill>
            <a:srgbClr val="535353"/>
          </a:solidFill>
          <a:latin typeface="+mn-lt"/>
          <a:ea typeface="+mn-ea"/>
          <a:cs typeface="+mn-cs"/>
          <a:sym typeface="Gill Sans Light"/>
        </a:defRPr>
      </a:lvl3pPr>
      <a:lvl4pPr algn="ctr" defTabSz="263771" rtl="0" eaLnBrk="0" fontAlgn="base" hangingPunct="0">
        <a:spcBef>
          <a:spcPct val="0"/>
        </a:spcBef>
        <a:spcAft>
          <a:spcPct val="0"/>
        </a:spcAft>
        <a:defRPr sz="3246" cap="all">
          <a:solidFill>
            <a:srgbClr val="535353"/>
          </a:solidFill>
          <a:latin typeface="+mn-lt"/>
          <a:ea typeface="+mn-ea"/>
          <a:cs typeface="+mn-cs"/>
          <a:sym typeface="Gill Sans Light"/>
        </a:defRPr>
      </a:lvl4pPr>
      <a:lvl5pPr algn="ctr" defTabSz="263771" rtl="0" eaLnBrk="0" fontAlgn="base" hangingPunct="0">
        <a:spcBef>
          <a:spcPct val="0"/>
        </a:spcBef>
        <a:spcAft>
          <a:spcPct val="0"/>
        </a:spcAft>
        <a:defRPr sz="3246" cap="all">
          <a:solidFill>
            <a:srgbClr val="535353"/>
          </a:solidFill>
          <a:latin typeface="+mn-lt"/>
          <a:ea typeface="+mn-ea"/>
          <a:cs typeface="+mn-cs"/>
          <a:sym typeface="Gill Sans Light"/>
        </a:defRPr>
      </a:lvl5pPr>
      <a:lvl6pPr marL="0" marR="0" indent="0" algn="ctr" defTabSz="26452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60" b="0" i="0" u="none" strike="noStrike" cap="all" spc="0" baseline="0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6pPr>
      <a:lvl7pPr marL="0" marR="0" indent="0" algn="ctr" defTabSz="26452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60" b="0" i="0" u="none" strike="noStrike" cap="all" spc="0" baseline="0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7pPr>
      <a:lvl8pPr marL="0" marR="0" indent="0" algn="ctr" defTabSz="26452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60" b="0" i="0" u="none" strike="noStrike" cap="all" spc="0" baseline="0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8pPr>
      <a:lvl9pPr marL="0" marR="0" indent="0" algn="ctr" defTabSz="26452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60" b="0" i="0" u="none" strike="noStrike" cap="all" spc="0" baseline="0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9pPr>
    </p:titleStyle>
    <p:bodyStyle>
      <a:lvl1pPr marL="195068" indent="-195068" algn="l" defTabSz="263771" rtl="0" eaLnBrk="0" fontAlgn="base" hangingPunct="0">
        <a:spcBef>
          <a:spcPts val="1719"/>
        </a:spcBef>
        <a:spcAft>
          <a:spcPct val="0"/>
        </a:spcAft>
        <a:buSzPct val="82000"/>
        <a:buChar char="•"/>
        <a:defRPr sz="1700">
          <a:solidFill>
            <a:srgbClr val="535353"/>
          </a:solidFill>
          <a:latin typeface="+mn-lt"/>
          <a:ea typeface="+mn-ea"/>
          <a:cs typeface="+mn-cs"/>
          <a:sym typeface="Gill Sans Light"/>
        </a:defRPr>
      </a:lvl1pPr>
      <a:lvl2pPr marL="390135" indent="-195068" algn="l" defTabSz="263771" rtl="0" eaLnBrk="0" fontAlgn="base" hangingPunct="0">
        <a:spcBef>
          <a:spcPts val="1719"/>
        </a:spcBef>
        <a:spcAft>
          <a:spcPct val="0"/>
        </a:spcAft>
        <a:buSzPct val="82000"/>
        <a:buChar char="•"/>
        <a:defRPr sz="1700">
          <a:solidFill>
            <a:srgbClr val="535353"/>
          </a:solidFill>
          <a:latin typeface="+mn-lt"/>
          <a:ea typeface="+mn-ea"/>
          <a:cs typeface="+mn-cs"/>
          <a:sym typeface="Gill Sans Light"/>
        </a:defRPr>
      </a:lvl2pPr>
      <a:lvl3pPr marL="586430" indent="-195068" algn="l" defTabSz="263771" rtl="0" eaLnBrk="0" fontAlgn="base" hangingPunct="0">
        <a:spcBef>
          <a:spcPts val="1719"/>
        </a:spcBef>
        <a:spcAft>
          <a:spcPct val="0"/>
        </a:spcAft>
        <a:buSzPct val="82000"/>
        <a:buChar char="•"/>
        <a:defRPr sz="1700">
          <a:solidFill>
            <a:srgbClr val="535353"/>
          </a:solidFill>
          <a:latin typeface="+mn-lt"/>
          <a:ea typeface="+mn-ea"/>
          <a:cs typeface="+mn-cs"/>
          <a:sym typeface="Gill Sans Light"/>
        </a:defRPr>
      </a:lvl3pPr>
      <a:lvl4pPr marL="781498" indent="-195068" algn="l" defTabSz="263771" rtl="0" eaLnBrk="0" fontAlgn="base" hangingPunct="0">
        <a:spcBef>
          <a:spcPts val="1719"/>
        </a:spcBef>
        <a:spcAft>
          <a:spcPct val="0"/>
        </a:spcAft>
        <a:buSzPct val="82000"/>
        <a:buChar char="•"/>
        <a:defRPr sz="1700">
          <a:solidFill>
            <a:srgbClr val="535353"/>
          </a:solidFill>
          <a:latin typeface="+mn-lt"/>
          <a:ea typeface="+mn-ea"/>
          <a:cs typeface="+mn-cs"/>
          <a:sym typeface="Gill Sans Light"/>
        </a:defRPr>
      </a:lvl4pPr>
      <a:lvl5pPr marL="976566" indent="-195068" algn="l" defTabSz="263771" rtl="0" eaLnBrk="0" fontAlgn="base" hangingPunct="0">
        <a:spcBef>
          <a:spcPts val="1719"/>
        </a:spcBef>
        <a:spcAft>
          <a:spcPct val="0"/>
        </a:spcAft>
        <a:buSzPct val="82000"/>
        <a:buChar char="•"/>
        <a:defRPr sz="1700">
          <a:solidFill>
            <a:srgbClr val="535353"/>
          </a:solidFill>
          <a:latin typeface="+mn-lt"/>
          <a:ea typeface="+mn-ea"/>
          <a:cs typeface="+mn-cs"/>
          <a:sym typeface="Gill Sans Light"/>
        </a:defRPr>
      </a:lvl5pPr>
      <a:lvl6pPr marL="1173115" marR="0" indent="-195520" algn="l" defTabSz="264527" rtl="0" latinLnBrk="0">
        <a:lnSpc>
          <a:spcPct val="100000"/>
        </a:lnSpc>
        <a:spcBef>
          <a:spcPts val="1721"/>
        </a:spcBef>
        <a:spcAft>
          <a:spcPts val="0"/>
        </a:spcAft>
        <a:buClrTx/>
        <a:buSzPct val="82000"/>
        <a:buFontTx/>
        <a:buChar char="•"/>
        <a:tabLst/>
        <a:defRPr sz="1721" b="0" i="0" u="none" strike="noStrike" cap="none" spc="0" baseline="0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6pPr>
      <a:lvl7pPr marL="1368636" marR="0" indent="-195520" algn="l" defTabSz="264527" rtl="0" latinLnBrk="0">
        <a:lnSpc>
          <a:spcPct val="100000"/>
        </a:lnSpc>
        <a:spcBef>
          <a:spcPts val="1721"/>
        </a:spcBef>
        <a:spcAft>
          <a:spcPts val="0"/>
        </a:spcAft>
        <a:buClrTx/>
        <a:buSzPct val="82000"/>
        <a:buFontTx/>
        <a:buChar char="•"/>
        <a:tabLst/>
        <a:defRPr sz="1721" b="0" i="0" u="none" strike="noStrike" cap="none" spc="0" baseline="0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7pPr>
      <a:lvl8pPr marL="1564155" marR="0" indent="-195520" algn="l" defTabSz="264527" rtl="0" latinLnBrk="0">
        <a:lnSpc>
          <a:spcPct val="100000"/>
        </a:lnSpc>
        <a:spcBef>
          <a:spcPts val="1721"/>
        </a:spcBef>
        <a:spcAft>
          <a:spcPts val="0"/>
        </a:spcAft>
        <a:buClrTx/>
        <a:buSzPct val="82000"/>
        <a:buFontTx/>
        <a:buChar char="•"/>
        <a:tabLst/>
        <a:defRPr sz="1721" b="0" i="0" u="none" strike="noStrike" cap="none" spc="0" baseline="0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8pPr>
      <a:lvl9pPr marL="1759676" marR="0" indent="-195520" algn="l" defTabSz="264527" rtl="0" latinLnBrk="0">
        <a:lnSpc>
          <a:spcPct val="100000"/>
        </a:lnSpc>
        <a:spcBef>
          <a:spcPts val="1721"/>
        </a:spcBef>
        <a:spcAft>
          <a:spcPts val="0"/>
        </a:spcAft>
        <a:buClrTx/>
        <a:buSzPct val="82000"/>
        <a:buFontTx/>
        <a:buChar char="•"/>
        <a:tabLst/>
        <a:defRPr sz="1721" b="0" i="0" u="none" strike="noStrike" cap="none" spc="0" baseline="0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9pPr>
    </p:bodyStyle>
    <p:otherStyle>
      <a:lvl1pPr marL="0" marR="0" indent="0" algn="ctr" defTabSz="264527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16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1pPr>
      <a:lvl2pPr marL="0" marR="0" indent="103510" algn="ctr" defTabSz="264527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16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2pPr>
      <a:lvl3pPr marL="0" marR="0" indent="207021" algn="ctr" defTabSz="264527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16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3pPr>
      <a:lvl4pPr marL="0" marR="0" indent="310530" algn="ctr" defTabSz="264527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16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4pPr>
      <a:lvl5pPr marL="0" marR="0" indent="414040" algn="ctr" defTabSz="264527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16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5pPr>
      <a:lvl6pPr marL="0" marR="0" indent="517552" algn="ctr" defTabSz="264527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16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6pPr>
      <a:lvl7pPr marL="0" marR="0" indent="621062" algn="ctr" defTabSz="264527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16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7pPr>
      <a:lvl8pPr marL="0" marR="0" indent="724572" algn="ctr" defTabSz="264527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16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8pPr>
      <a:lvl9pPr marL="0" marR="0" indent="828082" algn="ctr" defTabSz="264527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16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microsoft.com/office/2007/relationships/hdphoto" Target="../media/hdphoto1.wdp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ZA09vyY76g8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microsoft.com/office/2007/relationships/hdphoto" Target="../media/hdphoto2.wdp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m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forms.office.com/e/168rpeRpnW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6">
            <a:extLst>
              <a:ext uri="{FF2B5EF4-FFF2-40B4-BE49-F238E27FC236}">
                <a16:creationId xmlns:a16="http://schemas.microsoft.com/office/drawing/2014/main" id="{8E706CD7-3B21-424B-A955-2D1E9882AD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5341" y="4234589"/>
            <a:ext cx="2429102" cy="12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12">
            <a:extLst>
              <a:ext uri="{FF2B5EF4-FFF2-40B4-BE49-F238E27FC236}">
                <a16:creationId xmlns:a16="http://schemas.microsoft.com/office/drawing/2014/main" id="{F63B18CB-F999-445A-8B8D-2C631023E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6740" y="3937697"/>
            <a:ext cx="3051098" cy="1716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E1F80AD-3210-4459-B382-64D9B781CF7D}"/>
              </a:ext>
            </a:extLst>
          </p:cNvPr>
          <p:cNvSpPr txBox="1"/>
          <p:nvPr/>
        </p:nvSpPr>
        <p:spPr>
          <a:xfrm>
            <a:off x="3978051" y="2227511"/>
            <a:ext cx="3333605" cy="40934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588878">
              <a:defRPr/>
            </a:pPr>
            <a:r>
              <a:rPr lang="en-US" sz="2060" dirty="0">
                <a:solidFill>
                  <a:srgbClr val="535353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Life 360 Expectations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1C16FBE-8EC7-4D3F-94ED-A5FF1B9C7BF1}"/>
              </a:ext>
            </a:extLst>
          </p:cNvPr>
          <p:cNvSpPr txBox="1"/>
          <p:nvPr/>
        </p:nvSpPr>
        <p:spPr>
          <a:xfrm>
            <a:off x="3681161" y="2854416"/>
            <a:ext cx="2766477" cy="11626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588878">
              <a:defRPr/>
            </a:pPr>
            <a:r>
              <a:rPr lang="en-US" sz="1159" b="1" dirty="0">
                <a:solidFill>
                  <a:srgbClr val="535353"/>
                </a:solidFill>
                <a:latin typeface="Gill Sans Light"/>
                <a:cs typeface="Arial" panose="020B0604020202020204" pitchFamily="34" charset="0"/>
              </a:rPr>
              <a:t>Everyone has the right to…</a:t>
            </a:r>
          </a:p>
          <a:p>
            <a:pPr marL="184025" indent="-184025" defTabSz="588878">
              <a:buFont typeface="Wingdings" panose="05000000000000000000" pitchFamily="2" charset="2"/>
              <a:buChar char="v"/>
              <a:defRPr/>
            </a:pPr>
            <a:r>
              <a:rPr lang="en-US" sz="1159" dirty="0">
                <a:solidFill>
                  <a:srgbClr val="535353"/>
                </a:solidFill>
                <a:latin typeface="Gill Sans Light"/>
                <a:cs typeface="Arial" panose="020B0604020202020204" pitchFamily="34" charset="0"/>
              </a:rPr>
              <a:t>Participate or pass</a:t>
            </a:r>
          </a:p>
          <a:p>
            <a:pPr marL="184025" indent="-184025" defTabSz="588878">
              <a:buFont typeface="Wingdings" panose="05000000000000000000" pitchFamily="2" charset="2"/>
              <a:buChar char="v"/>
              <a:defRPr/>
            </a:pPr>
            <a:r>
              <a:rPr lang="en-US" sz="1159" dirty="0">
                <a:solidFill>
                  <a:srgbClr val="535353"/>
                </a:solidFill>
                <a:latin typeface="Gill Sans Light"/>
                <a:cs typeface="Arial" panose="020B0604020202020204" pitchFamily="34" charset="0"/>
              </a:rPr>
              <a:t>Listen and speak</a:t>
            </a:r>
          </a:p>
          <a:p>
            <a:pPr marL="184025" indent="-184025" defTabSz="588878">
              <a:buFont typeface="Wingdings" panose="05000000000000000000" pitchFamily="2" charset="2"/>
              <a:buChar char="v"/>
              <a:defRPr/>
            </a:pPr>
            <a:r>
              <a:rPr lang="en-US" sz="1159" dirty="0">
                <a:solidFill>
                  <a:srgbClr val="535353"/>
                </a:solidFill>
                <a:latin typeface="Gill Sans Light"/>
                <a:cs typeface="Arial" panose="020B0604020202020204" pitchFamily="34" charset="0"/>
              </a:rPr>
              <a:t>Privacy</a:t>
            </a:r>
          </a:p>
          <a:p>
            <a:pPr marL="184025" indent="-184025" defTabSz="588878">
              <a:buFont typeface="Wingdings" panose="05000000000000000000" pitchFamily="2" charset="2"/>
              <a:buChar char="v"/>
              <a:defRPr/>
            </a:pPr>
            <a:r>
              <a:rPr lang="en-US" sz="1159" dirty="0">
                <a:solidFill>
                  <a:srgbClr val="535353"/>
                </a:solidFill>
                <a:latin typeface="Gill Sans Light"/>
                <a:cs typeface="Arial" panose="020B0604020202020204" pitchFamily="34" charset="0"/>
              </a:rPr>
              <a:t>An opinion</a:t>
            </a:r>
          </a:p>
          <a:p>
            <a:pPr marL="184025" indent="-184025" defTabSz="588878">
              <a:buFont typeface="Wingdings" panose="05000000000000000000" pitchFamily="2" charset="2"/>
              <a:buChar char="v"/>
              <a:defRPr/>
            </a:pPr>
            <a:r>
              <a:rPr lang="en-US" sz="1159" dirty="0">
                <a:solidFill>
                  <a:srgbClr val="535353"/>
                </a:solidFill>
                <a:latin typeface="Gill Sans Light"/>
                <a:cs typeface="Arial" panose="020B0604020202020204" pitchFamily="34" charset="0"/>
              </a:rPr>
              <a:t>Learn</a:t>
            </a:r>
            <a:endParaRPr lang="en-GB" sz="1159" dirty="0">
              <a:solidFill>
                <a:srgbClr val="535353"/>
              </a:solidFill>
              <a:latin typeface="Gill Sans Light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76B4D4A-E85C-4390-B4D6-5358CBC0F3A7}"/>
              </a:ext>
            </a:extLst>
          </p:cNvPr>
          <p:cNvSpPr txBox="1"/>
          <p:nvPr/>
        </p:nvSpPr>
        <p:spPr>
          <a:xfrm>
            <a:off x="5613400" y="2854416"/>
            <a:ext cx="2398432" cy="11626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588878">
              <a:defRPr/>
            </a:pPr>
            <a:r>
              <a:rPr lang="en-US" sz="1159" b="1" dirty="0">
                <a:solidFill>
                  <a:srgbClr val="535353"/>
                </a:solidFill>
                <a:latin typeface="Gill Sans Light"/>
                <a:cs typeface="Arial" panose="020B0604020202020204" pitchFamily="34" charset="0"/>
              </a:rPr>
              <a:t>Everyone has the responsibility to…</a:t>
            </a:r>
          </a:p>
          <a:p>
            <a:pPr marL="184025" indent="-184025" defTabSz="588878">
              <a:buFont typeface="Wingdings" panose="05000000000000000000" pitchFamily="2" charset="2"/>
              <a:buChar char="v"/>
              <a:defRPr/>
            </a:pPr>
            <a:r>
              <a:rPr lang="en-US" sz="1159" dirty="0">
                <a:solidFill>
                  <a:srgbClr val="535353"/>
                </a:solidFill>
                <a:latin typeface="Gill Sans Light"/>
                <a:cs typeface="Arial" panose="020B0604020202020204" pitchFamily="34" charset="0"/>
              </a:rPr>
              <a:t>Allow others to participate or pass</a:t>
            </a:r>
          </a:p>
          <a:p>
            <a:pPr marL="184025" indent="-184025" defTabSz="588878">
              <a:buFont typeface="Wingdings" panose="05000000000000000000" pitchFamily="2" charset="2"/>
              <a:buChar char="v"/>
              <a:defRPr/>
            </a:pPr>
            <a:r>
              <a:rPr lang="en-US" sz="1159" dirty="0">
                <a:solidFill>
                  <a:srgbClr val="535353"/>
                </a:solidFill>
                <a:latin typeface="Gill Sans Light"/>
                <a:cs typeface="Arial" panose="020B0604020202020204" pitchFamily="34" charset="0"/>
              </a:rPr>
              <a:t>Listen and allow others to speak</a:t>
            </a:r>
          </a:p>
          <a:p>
            <a:pPr marL="184025" indent="-184025" defTabSz="588878">
              <a:buFont typeface="Wingdings" panose="05000000000000000000" pitchFamily="2" charset="2"/>
              <a:buChar char="v"/>
              <a:defRPr/>
            </a:pPr>
            <a:r>
              <a:rPr lang="en-US" sz="1159" dirty="0">
                <a:solidFill>
                  <a:srgbClr val="535353"/>
                </a:solidFill>
                <a:latin typeface="Gill Sans Light"/>
                <a:cs typeface="Arial" panose="020B0604020202020204" pitchFamily="34" charset="0"/>
              </a:rPr>
              <a:t>Maintain privacy</a:t>
            </a:r>
          </a:p>
          <a:p>
            <a:pPr marL="184025" indent="-184025" defTabSz="588878">
              <a:buFont typeface="Wingdings" panose="05000000000000000000" pitchFamily="2" charset="2"/>
              <a:buChar char="v"/>
              <a:defRPr/>
            </a:pPr>
            <a:r>
              <a:rPr lang="en-US" sz="1159" dirty="0">
                <a:solidFill>
                  <a:srgbClr val="535353"/>
                </a:solidFill>
                <a:latin typeface="Gill Sans Light"/>
                <a:cs typeface="Arial" panose="020B0604020202020204" pitchFamily="34" charset="0"/>
              </a:rPr>
              <a:t>Respect difference of opinion</a:t>
            </a:r>
          </a:p>
          <a:p>
            <a:pPr marL="184025" indent="-184025" defTabSz="588878">
              <a:buFont typeface="Wingdings" panose="05000000000000000000" pitchFamily="2" charset="2"/>
              <a:buChar char="v"/>
              <a:defRPr/>
            </a:pPr>
            <a:r>
              <a:rPr lang="en-US" sz="1159" dirty="0">
                <a:solidFill>
                  <a:srgbClr val="535353"/>
                </a:solidFill>
                <a:latin typeface="Gill Sans Light"/>
                <a:cs typeface="Arial" panose="020B0604020202020204" pitchFamily="34" charset="0"/>
              </a:rPr>
              <a:t>Allow others to learn</a:t>
            </a:r>
            <a:endParaRPr lang="en-GB" sz="1159" dirty="0">
              <a:solidFill>
                <a:srgbClr val="535353"/>
              </a:solidFill>
              <a:latin typeface="Gill Sans Light"/>
              <a:cs typeface="Arial" panose="020B0604020202020204" pitchFamily="34" charset="0"/>
            </a:endParaRPr>
          </a:p>
        </p:txBody>
      </p:sp>
      <p:pic>
        <p:nvPicPr>
          <p:cNvPr id="8199" name="Picture 10">
            <a:extLst>
              <a:ext uri="{FF2B5EF4-FFF2-40B4-BE49-F238E27FC236}">
                <a16:creationId xmlns:a16="http://schemas.microsoft.com/office/drawing/2014/main" id="{4E92C60A-899F-485C-BCE0-8850249ACF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8922" y="3973276"/>
            <a:ext cx="2306419" cy="1499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14">
            <a:extLst>
              <a:ext uri="{FF2B5EF4-FFF2-40B4-BE49-F238E27FC236}">
                <a16:creationId xmlns:a16="http://schemas.microsoft.com/office/drawing/2014/main" id="{6842DE7E-29FE-4615-B2DA-15A72CEF9A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8921" y="2164944"/>
            <a:ext cx="1815692" cy="10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1">
            <a:extLst>
              <a:ext uri="{FF2B5EF4-FFF2-40B4-BE49-F238E27FC236}">
                <a16:creationId xmlns:a16="http://schemas.microsoft.com/office/drawing/2014/main" id="{CFA3309C-0FEC-4077-9051-7A505D02BA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975" y="1419038"/>
            <a:ext cx="745906" cy="745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4147" t="2991" r="5022" b="10811"/>
          <a:stretch/>
        </p:blipFill>
        <p:spPr>
          <a:xfrm>
            <a:off x="632406" y="1561518"/>
            <a:ext cx="6351718" cy="399625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32406" y="212433"/>
            <a:ext cx="10116558" cy="132343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wrap="square" rtlCol="0">
            <a:spAutoFit/>
          </a:bodyPr>
          <a:lstStyle/>
          <a:p>
            <a:pPr algn="ctr"/>
            <a:r>
              <a:rPr lang="en-GB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Peer pressure – why is it so powerful and how can we overcome it?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28791" y="1827576"/>
            <a:ext cx="5120173" cy="34163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Emma’s friends have snuck </a:t>
            </a:r>
          </a:p>
          <a:p>
            <a:r>
              <a:rPr lang="en-GB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a bottle of pop with vodka </a:t>
            </a:r>
          </a:p>
          <a:p>
            <a:r>
              <a:rPr lang="en-GB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in it to school. They are </a:t>
            </a:r>
          </a:p>
          <a:p>
            <a:r>
              <a:rPr lang="en-GB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taking it in turns to drink some in the car park. Emma really doesn’t want it – it tastes horrid and she doesn’t want to get in trouble. Emma still has a sip of it, despite her worries.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2406" y="5557771"/>
            <a:ext cx="10116558" cy="2308324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Questions</a:t>
            </a:r>
          </a:p>
          <a:p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1, </a:t>
            </a:r>
            <a:r>
              <a:rPr lang="en-GB" sz="2400" dirty="0">
                <a:latin typeface="Comic Sans MS" panose="030F0702030302020204" pitchFamily="66" charset="0"/>
              </a:rPr>
              <a:t>What could the consequences be of what Emma just did? What does Peer Pressure mean?</a:t>
            </a:r>
          </a:p>
          <a:p>
            <a:r>
              <a:rPr lang="en-GB" sz="24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2,</a:t>
            </a:r>
            <a:r>
              <a:rPr lang="en-GB" sz="2400" dirty="0">
                <a:latin typeface="Comic Sans MS" panose="030F0702030302020204" pitchFamily="66" charset="0"/>
              </a:rPr>
              <a:t>Why did Emma do this, even though she didn’t want to? Explain.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3, Emma is usually a good student, yet she has taken a really stupid risk. Analyse how powerful peer pressure can be.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32406" y="1782911"/>
            <a:ext cx="1821332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Do it now</a:t>
            </a:r>
            <a:r>
              <a:rPr lang="en-GB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: </a:t>
            </a:r>
            <a:endParaRPr lang="en-GB" b="1" dirty="0"/>
          </a:p>
        </p:txBody>
      </p:sp>
      <p:pic>
        <p:nvPicPr>
          <p:cNvPr id="5" name="Picture 4" descr="A picture containing text, bottle&#10;&#10;Description automatically generated">
            <a:extLst>
              <a:ext uri="{FF2B5EF4-FFF2-40B4-BE49-F238E27FC236}">
                <a16:creationId xmlns:a16="http://schemas.microsoft.com/office/drawing/2014/main" id="{5BABEBD5-C4B0-4892-8A69-ACE9EEB10E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97439">
            <a:off x="9847700" y="846267"/>
            <a:ext cx="1085646" cy="208652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E466DC7-F368-4D56-BCEA-C906239265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30376"/>
            <a:ext cx="749873" cy="743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7229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09124" y="6297618"/>
            <a:ext cx="8890000" cy="1944216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245685" y="1771747"/>
            <a:ext cx="8890000" cy="424731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rtlCol="0">
            <a:spAutoFit/>
          </a:bodyPr>
          <a:lstStyle/>
          <a:p>
            <a:r>
              <a:rPr lang="en-GB" sz="2800" b="1" u="sng" dirty="0">
                <a:solidFill>
                  <a:srgbClr val="000000"/>
                </a:solidFill>
                <a:latin typeface="Comic Sans MS - 23"/>
              </a:rPr>
              <a:t>Lesson intentions:</a:t>
            </a:r>
          </a:p>
          <a:p>
            <a:endParaRPr lang="en-GB" b="1" u="sng" dirty="0">
              <a:solidFill>
                <a:srgbClr val="000000"/>
              </a:solidFill>
              <a:latin typeface="Comic Sans MS - 23"/>
            </a:endParaRPr>
          </a:p>
          <a:p>
            <a:pPr lvl="0"/>
            <a:r>
              <a:rPr lang="en-GB" sz="2800" dirty="0">
                <a:solidFill>
                  <a:srgbClr val="FF0000"/>
                </a:solidFill>
                <a:latin typeface="Comic Sans MS" pitchFamily="66" charset="0"/>
              </a:rPr>
              <a:t>Identify strategies to resist peer pressure and reasons this can be so difficult.</a:t>
            </a:r>
            <a:endParaRPr lang="en-GB" sz="2800" dirty="0">
              <a:solidFill>
                <a:srgbClr val="000000"/>
              </a:solidFill>
              <a:latin typeface="Comic Sans MS" pitchFamily="66" charset="0"/>
            </a:endParaRPr>
          </a:p>
          <a:p>
            <a:r>
              <a:rPr lang="en-GB" sz="2800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Describe the best ways particular case studies can resist peer pressure and the meaning of herd mentality. </a:t>
            </a:r>
          </a:p>
          <a:p>
            <a:r>
              <a:rPr lang="en-GB" sz="2800" dirty="0">
                <a:solidFill>
                  <a:srgbClr val="00B050"/>
                </a:solidFill>
                <a:latin typeface="Comic Sans MS" pitchFamily="66" charset="0"/>
              </a:rPr>
              <a:t>Explain the difference herd mentality, herd behaviour and peer pressure and analyse which strategies will work best in which case.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446635" y="6314402"/>
            <a:ext cx="8420475" cy="181588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itchFamily="66" charset="0"/>
              </a:rPr>
              <a:t>Peer Pressure - direct influence on people by peers, to follow by changing their attitudes, values, or behaviours to conform to those of the influencing group.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30D75E-71C9-48F1-909F-CC84949F70E7}"/>
              </a:ext>
            </a:extLst>
          </p:cNvPr>
          <p:cNvSpPr txBox="1"/>
          <p:nvPr/>
        </p:nvSpPr>
        <p:spPr>
          <a:xfrm>
            <a:off x="632406" y="212433"/>
            <a:ext cx="10116558" cy="132343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wrap="square" rtlCol="0">
            <a:spAutoFit/>
          </a:bodyPr>
          <a:lstStyle/>
          <a:p>
            <a:pPr algn="ctr"/>
            <a:r>
              <a:rPr lang="en-GB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Peer pressure – why is it so powerful and how can we overcome it?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2E47A21B-4895-43CC-BE89-62797AB4A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6635" y="7430652"/>
            <a:ext cx="745906" cy="745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3377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83643" y="701397"/>
            <a:ext cx="9859514" cy="664797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highlight>
                  <a:srgbClr val="FFFF00"/>
                </a:highlight>
                <a:latin typeface="Comic Sans MS" panose="030F0702030302020204" pitchFamily="66" charset="0"/>
              </a:rPr>
              <a:t>TASK ONE: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Watch the clip and answer the questions below: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What kind of pressures are students sometimes put under?</a:t>
            </a:r>
          </a:p>
          <a:p>
            <a:endParaRPr lang="en-GB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What strategies can help?</a:t>
            </a:r>
          </a:p>
          <a:p>
            <a:endParaRPr lang="en-GB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What happened to the boys that cheated? Was it worth the risk?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What is your ‘inner voice’ – how can it help?</a:t>
            </a:r>
          </a:p>
          <a:p>
            <a:endParaRPr lang="en-GB" sz="24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What is manipulation – how does recognising this is happening help?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rgbClr val="00B050"/>
                </a:solidFill>
                <a:latin typeface="Comic Sans MS" panose="030F0702030302020204" pitchFamily="66" charset="0"/>
              </a:rPr>
              <a:t>How does imagining what your parents/ guardians would say help? </a:t>
            </a:r>
          </a:p>
          <a:p>
            <a:endParaRPr lang="en-GB" sz="24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rgbClr val="00B050"/>
                </a:solidFill>
                <a:latin typeface="Comic Sans MS" panose="030F0702030302020204" pitchFamily="66" charset="0"/>
              </a:rPr>
              <a:t>How can having strong self-esteem help you overcome peer pressure? </a:t>
            </a:r>
            <a:endParaRPr lang="en-GB" sz="20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833887" y="4656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633160" y="1441835"/>
            <a:ext cx="648209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hlinkClick r:id="rId3"/>
              </a:rPr>
              <a:t>https://www.youtube.com/watch?v=ZA09vyY76g8</a:t>
            </a:r>
            <a:endParaRPr lang="en-GB" sz="2400" dirty="0"/>
          </a:p>
          <a:p>
            <a:endParaRPr lang="en-GB" sz="2400" dirty="0"/>
          </a:p>
        </p:txBody>
      </p:sp>
      <p:pic>
        <p:nvPicPr>
          <p:cNvPr id="6" name="Picture 5" descr="A picture containing text, bottle&#10;&#10;Description automatically generated">
            <a:extLst>
              <a:ext uri="{FF2B5EF4-FFF2-40B4-BE49-F238E27FC236}">
                <a16:creationId xmlns:a16="http://schemas.microsoft.com/office/drawing/2014/main" id="{401B7862-C47F-4031-980E-29C67F40AF8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97439">
            <a:off x="9383019" y="1729771"/>
            <a:ext cx="938185" cy="1803117"/>
          </a:xfrm>
          <a:prstGeom prst="rect">
            <a:avLst/>
          </a:prstGeom>
        </p:spPr>
      </p:pic>
      <p:pic>
        <p:nvPicPr>
          <p:cNvPr id="7" name="Picture 1">
            <a:extLst>
              <a:ext uri="{FF2B5EF4-FFF2-40B4-BE49-F238E27FC236}">
                <a16:creationId xmlns:a16="http://schemas.microsoft.com/office/drawing/2014/main" id="{A2C0C01D-4A2A-4EF2-89D8-80299A17C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8351" y="117928"/>
            <a:ext cx="745906" cy="745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5442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2868" y="5203268"/>
            <a:ext cx="10691132" cy="2800767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solidFill>
                  <a:srgbClr val="7030A0"/>
                </a:solidFill>
                <a:latin typeface="Comic Sans MS" panose="030F0702030302020204" pitchFamily="66" charset="0"/>
              </a:rPr>
              <a:t>We’re now going to examine some case studies.</a:t>
            </a: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Read the case studies in your pairs and complete one of the spaces with your advice. </a:t>
            </a:r>
          </a:p>
          <a:p>
            <a:endParaRPr lang="en-GB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rgbClr val="0000FF"/>
                </a:solidFill>
                <a:latin typeface="Comic Sans MS" panose="030F0702030302020204" pitchFamily="66" charset="0"/>
              </a:rPr>
              <a:t>After a few minutes your teacher will tell you to pass it on to the next group. Be prepared to feed back your answers to the class.</a:t>
            </a:r>
          </a:p>
          <a:p>
            <a:r>
              <a:rPr lang="en-GB" sz="2400" b="1" dirty="0">
                <a:solidFill>
                  <a:srgbClr val="0000FF"/>
                </a:solidFill>
                <a:latin typeface="Comic Sans MS" panose="030F0702030302020204" pitchFamily="66" charset="0"/>
              </a:rPr>
              <a:t>Hint – use the strategies you learned in the video!</a:t>
            </a:r>
            <a:endParaRPr lang="en-GB" b="1" dirty="0">
              <a:solidFill>
                <a:srgbClr val="0000FF"/>
              </a:soli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9784" y="-2183"/>
            <a:ext cx="2157016" cy="1031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17667">
            <a:off x="666945" y="1259277"/>
            <a:ext cx="2422575" cy="332700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7416" y="1229085"/>
            <a:ext cx="4888511" cy="369480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137152" y="151229"/>
            <a:ext cx="1911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highlight>
                  <a:srgbClr val="FFFF00"/>
                </a:highlight>
                <a:latin typeface="Comic Sans MS" panose="030F0702030302020204" pitchFamily="66" charset="0"/>
              </a:rPr>
              <a:t>TASK 2:</a:t>
            </a:r>
            <a:endParaRPr lang="en-GB" dirty="0">
              <a:highlight>
                <a:srgbClr val="FFFF00"/>
              </a:highlight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4F767AF-80E8-401C-B2EE-187437F8B5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127347">
            <a:off x="2040350" y="1249603"/>
            <a:ext cx="2527288" cy="3465562"/>
          </a:xfrm>
          <a:prstGeom prst="rect">
            <a:avLst/>
          </a:prstGeom>
        </p:spPr>
      </p:pic>
      <p:sp>
        <p:nvSpPr>
          <p:cNvPr id="2" name="Arrow: Right 1">
            <a:extLst>
              <a:ext uri="{FF2B5EF4-FFF2-40B4-BE49-F238E27FC236}">
                <a16:creationId xmlns:a16="http://schemas.microsoft.com/office/drawing/2014/main" id="{235B6DD4-B35D-4247-9125-E9EB57A8834B}"/>
              </a:ext>
            </a:extLst>
          </p:cNvPr>
          <p:cNvSpPr/>
          <p:nvPr/>
        </p:nvSpPr>
        <p:spPr>
          <a:xfrm rot="10800000">
            <a:off x="4495199" y="2784099"/>
            <a:ext cx="1656184" cy="5847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" name="Picture 1">
            <a:extLst>
              <a:ext uri="{FF2B5EF4-FFF2-40B4-BE49-F238E27FC236}">
                <a16:creationId xmlns:a16="http://schemas.microsoft.com/office/drawing/2014/main" id="{ECF0B49A-C0C0-4880-B320-645C343036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4" y="69824"/>
            <a:ext cx="745906" cy="745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51636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05649" y="421853"/>
            <a:ext cx="5080000" cy="5509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So why is peer pressure so hard to resist?</a:t>
            </a:r>
          </a:p>
          <a:p>
            <a:endParaRPr lang="en-GB" sz="20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READING ALOUD OPPORTUNITY!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We’ll now read a source extract as a class.</a:t>
            </a:r>
          </a:p>
          <a:p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Challenge: </a:t>
            </a:r>
            <a:r>
              <a:rPr lang="en-GB" sz="2000" dirty="0">
                <a:latin typeface="Comic Sans MS" panose="030F0702030302020204" pitchFamily="66" charset="0"/>
              </a:rPr>
              <a:t>In pairs identify five reasons why peer pressure is so hard to resist according to the article.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Underline the reasons on the sheet and then describe them in your own words in your books.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3696" y="6133577"/>
            <a:ext cx="9832528" cy="1938992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1, </a:t>
            </a:r>
            <a:r>
              <a:rPr lang="en-GB" sz="2000" dirty="0">
                <a:latin typeface="Comic Sans MS" panose="030F0702030302020204" pitchFamily="66" charset="0"/>
              </a:rPr>
              <a:t>Explain why good students often cave in to peer pressure, using quotes from the article explained in your own words.</a:t>
            </a:r>
          </a:p>
          <a:p>
            <a:endParaRPr lang="en-GB" sz="20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rgbClr val="00B050"/>
                </a:solidFill>
                <a:latin typeface="Comic Sans MS" panose="030F0702030302020204" pitchFamily="66" charset="0"/>
              </a:rPr>
              <a:t>2, </a:t>
            </a:r>
            <a:r>
              <a:rPr lang="en-GB" sz="2000" dirty="0">
                <a:latin typeface="Comic Sans MS" panose="030F0702030302020204" pitchFamily="66" charset="0"/>
              </a:rPr>
              <a:t>Explain the difference between herd mentality, herd behaviour and peer pressure. Which of the strategies we’ve learned about would help us most in each case? Analyse.</a:t>
            </a:r>
          </a:p>
        </p:txBody>
      </p:sp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48" y="347531"/>
            <a:ext cx="3962609" cy="565784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3720" y="1041699"/>
            <a:ext cx="1692784" cy="128067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95A0C24-AF0E-4F8F-B6AF-95487112F4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6911" y="2322372"/>
            <a:ext cx="1688738" cy="646232"/>
          </a:xfrm>
          <a:prstGeom prst="rect">
            <a:avLst/>
          </a:prstGeom>
        </p:spPr>
      </p:pic>
      <p:pic>
        <p:nvPicPr>
          <p:cNvPr id="8" name="Picture 1">
            <a:extLst>
              <a:ext uri="{FF2B5EF4-FFF2-40B4-BE49-F238E27FC236}">
                <a16:creationId xmlns:a16="http://schemas.microsoft.com/office/drawing/2014/main" id="{DFF96E3D-36D7-456C-AC14-84C87033A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6224" y="48900"/>
            <a:ext cx="745906" cy="745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3254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9732" y="213818"/>
            <a:ext cx="7199407" cy="3231654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en-GB" sz="3600" b="1" u="sng" dirty="0">
                <a:highlight>
                  <a:srgbClr val="FFFF00"/>
                </a:highlight>
                <a:latin typeface="Comic Sans MS" panose="030F0702030302020204" pitchFamily="66" charset="0"/>
              </a:rPr>
              <a:t>To finish:</a:t>
            </a:r>
            <a:endParaRPr lang="en-GB" sz="3600" b="1" dirty="0">
              <a:highlight>
                <a:srgbClr val="FFFF00"/>
              </a:highlight>
              <a:latin typeface="Comic Sans MS" panose="030F0702030302020204" pitchFamily="66" charset="0"/>
            </a:endParaRPr>
          </a:p>
          <a:p>
            <a:pPr lvl="0"/>
            <a:r>
              <a:rPr lang="en-GB" sz="2800" dirty="0">
                <a:solidFill>
                  <a:srgbClr val="0000FF"/>
                </a:solidFill>
                <a:latin typeface="Comic Sans MS" panose="030F0702030302020204" pitchFamily="66" charset="0"/>
              </a:rPr>
              <a:t>Write down the three best strategies</a:t>
            </a:r>
          </a:p>
          <a:p>
            <a:pPr lvl="0"/>
            <a:r>
              <a:rPr lang="en-GB" sz="2800" dirty="0">
                <a:solidFill>
                  <a:srgbClr val="0000FF"/>
                </a:solidFill>
                <a:latin typeface="Comic Sans MS" panose="030F0702030302020204" pitchFamily="66" charset="0"/>
              </a:rPr>
              <a:t>you’ve learned today for coping with peer </a:t>
            </a:r>
          </a:p>
          <a:p>
            <a:pPr lvl="0"/>
            <a:r>
              <a:rPr lang="en-GB" sz="2800" dirty="0">
                <a:solidFill>
                  <a:srgbClr val="0000FF"/>
                </a:solidFill>
                <a:latin typeface="Comic Sans MS" panose="030F0702030302020204" pitchFamily="66" charset="0"/>
              </a:rPr>
              <a:t>pressure. Number them in order of how </a:t>
            </a:r>
          </a:p>
          <a:p>
            <a:pPr lvl="0"/>
            <a:r>
              <a:rPr lang="en-GB" sz="2800" dirty="0">
                <a:solidFill>
                  <a:srgbClr val="0000FF"/>
                </a:solidFill>
                <a:latin typeface="Comic Sans MS" panose="030F0702030302020204" pitchFamily="66" charset="0"/>
              </a:rPr>
              <a:t>Well you think they’ll work for you.</a:t>
            </a:r>
          </a:p>
          <a:p>
            <a:pPr lvl="0"/>
            <a:r>
              <a:rPr lang="en-GB" sz="2800" dirty="0">
                <a:solidFill>
                  <a:srgbClr val="0000FF"/>
                </a:solidFill>
                <a:latin typeface="Comic Sans MS" panose="030F0702030302020204" pitchFamily="66" charset="0"/>
              </a:rPr>
              <a:t>Be prepared to feedback your answer as </a:t>
            </a:r>
          </a:p>
          <a:p>
            <a:pPr lvl="0"/>
            <a:r>
              <a:rPr lang="en-GB" sz="2800" dirty="0">
                <a:solidFill>
                  <a:srgbClr val="0000FF"/>
                </a:solidFill>
                <a:latin typeface="Comic Sans MS" panose="030F0702030302020204" pitchFamily="66" charset="0"/>
              </a:rPr>
              <a:t>lesson exit ticket.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05688" y="213818"/>
            <a:ext cx="2543756" cy="19215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EECC98-D8EF-493A-B702-1346367EABB7}"/>
              </a:ext>
            </a:extLst>
          </p:cNvPr>
          <p:cNvSpPr txBox="1"/>
          <p:nvPr/>
        </p:nvSpPr>
        <p:spPr>
          <a:xfrm>
            <a:off x="759732" y="3706104"/>
            <a:ext cx="8890000" cy="424731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rtlCol="0">
            <a:spAutoFit/>
          </a:bodyPr>
          <a:lstStyle/>
          <a:p>
            <a:r>
              <a:rPr lang="en-GB" sz="2800" b="1" u="sng" dirty="0">
                <a:solidFill>
                  <a:srgbClr val="000000"/>
                </a:solidFill>
                <a:latin typeface="Comic Sans MS - 23"/>
              </a:rPr>
              <a:t>Lesson intentions:</a:t>
            </a:r>
          </a:p>
          <a:p>
            <a:endParaRPr lang="en-GB" b="1" u="sng" dirty="0">
              <a:solidFill>
                <a:srgbClr val="000000"/>
              </a:solidFill>
              <a:latin typeface="Comic Sans MS - 23"/>
            </a:endParaRPr>
          </a:p>
          <a:p>
            <a:pPr lvl="0"/>
            <a:r>
              <a:rPr lang="en-GB" sz="2800" dirty="0">
                <a:solidFill>
                  <a:srgbClr val="FF0000"/>
                </a:solidFill>
                <a:latin typeface="Comic Sans MS" pitchFamily="66" charset="0"/>
              </a:rPr>
              <a:t>Identify strategies to resist peer pressure and reasons this can be so difficult.</a:t>
            </a:r>
            <a:endParaRPr lang="en-GB" sz="2800" dirty="0">
              <a:solidFill>
                <a:srgbClr val="000000"/>
              </a:solidFill>
              <a:latin typeface="Comic Sans MS" pitchFamily="66" charset="0"/>
            </a:endParaRPr>
          </a:p>
          <a:p>
            <a:r>
              <a:rPr lang="en-GB" sz="2800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</a:rPr>
              <a:t>Describe the best ways particular case studies can resist peer pressure and the meaning of herd mentality. </a:t>
            </a:r>
          </a:p>
          <a:p>
            <a:r>
              <a:rPr lang="en-GB" sz="2800" dirty="0">
                <a:solidFill>
                  <a:srgbClr val="00B050"/>
                </a:solidFill>
                <a:latin typeface="Comic Sans MS" pitchFamily="66" charset="0"/>
              </a:rPr>
              <a:t>Explain the difference herd mentality, herd behaviour and peer pressure and analyse which strategies will work best in which case.</a:t>
            </a:r>
          </a:p>
        </p:txBody>
      </p:sp>
      <p:pic>
        <p:nvPicPr>
          <p:cNvPr id="8" name="Picture 7" descr="A picture containing text, bottle&#10;&#10;Description automatically generated">
            <a:extLst>
              <a:ext uri="{FF2B5EF4-FFF2-40B4-BE49-F238E27FC236}">
                <a16:creationId xmlns:a16="http://schemas.microsoft.com/office/drawing/2014/main" id="{074DF791-7B6E-4004-83FF-A013DC45D4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97439">
            <a:off x="9131842" y="2301763"/>
            <a:ext cx="1248053" cy="2398659"/>
          </a:xfrm>
          <a:prstGeom prst="rect">
            <a:avLst/>
          </a:prstGeom>
        </p:spPr>
      </p:pic>
      <p:pic>
        <p:nvPicPr>
          <p:cNvPr id="9" name="Picture 1">
            <a:extLst>
              <a:ext uri="{FF2B5EF4-FFF2-40B4-BE49-F238E27FC236}">
                <a16:creationId xmlns:a16="http://schemas.microsoft.com/office/drawing/2014/main" id="{5375F3D5-9F9A-4AC1-B934-B6B8367AA5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1077" y="7306394"/>
            <a:ext cx="745906" cy="745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27812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602690" y="451077"/>
            <a:ext cx="10021422" cy="75179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42159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854">
              <a:solidFill>
                <a:srgbClr val="FFFFFF"/>
              </a:solidFill>
              <a:latin typeface="Arial"/>
              <a:cs typeface="Arial"/>
            </a:endParaRPr>
          </a:p>
        </p:txBody>
      </p:sp>
      <p:pic>
        <p:nvPicPr>
          <p:cNvPr id="4" name="Picture 3" descr="Background pattern&#10;&#10;Description automatically generated">
            <a:extLst>
              <a:ext uri="{FF2B5EF4-FFF2-40B4-BE49-F238E27FC236}">
                <a16:creationId xmlns:a16="http://schemas.microsoft.com/office/drawing/2014/main" id="{A33FB5AB-8172-DE58-2B76-F2EF2C98A8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3650" b="-1"/>
          <a:stretch/>
        </p:blipFill>
        <p:spPr>
          <a:xfrm>
            <a:off x="601458" y="452483"/>
            <a:ext cx="10023908" cy="7516542"/>
          </a:xfrm>
          <a:prstGeom prst="rect">
            <a:avLst/>
          </a:prstGeom>
        </p:spPr>
      </p:pic>
      <p:sp>
        <p:nvSpPr>
          <p:cNvPr id="2" name="Rectangle: Rounded Corners 9">
            <a:extLst>
              <a:ext uri="{FF2B5EF4-FFF2-40B4-BE49-F238E27FC236}">
                <a16:creationId xmlns:a16="http://schemas.microsoft.com/office/drawing/2014/main" id="{1FB59F79-52FE-5806-F5B5-A5900EB71F5F}"/>
              </a:ext>
            </a:extLst>
          </p:cNvPr>
          <p:cNvSpPr/>
          <p:nvPr/>
        </p:nvSpPr>
        <p:spPr>
          <a:xfrm>
            <a:off x="1131787" y="1053682"/>
            <a:ext cx="8702403" cy="6113802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3600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rgbClr val="FFCCFF"/>
              </a:gs>
            </a:gsLst>
            <a:lin ang="5400000"/>
          </a:gradFill>
          <a:ln w="12701" cap="flat">
            <a:solidFill>
              <a:srgbClr val="2F528F"/>
            </a:solidFill>
            <a:prstDash val="solid"/>
            <a:miter/>
          </a:ln>
          <a:effectLst>
            <a:outerShdw dist="38103" algn="tl">
              <a:srgbClr val="000000">
                <a:alpha val="40000"/>
              </a:srgbClr>
            </a:outerShdw>
          </a:effectLst>
        </p:spPr>
        <p:txBody>
          <a:bodyPr vert="horz" wrap="square" lIns="94220" tIns="47109" rIns="94220" bIns="47109" anchor="ctr" anchorCtr="0" compatLnSpc="1">
            <a:noAutofit/>
          </a:bodyPr>
          <a:lstStyle/>
          <a:p>
            <a:pPr defTabSz="942159" eaLnBrk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268" kern="0" spc="-155" dirty="0">
              <a:solidFill>
                <a:srgbClr val="FF0000"/>
              </a:solidFill>
              <a:latin typeface="Calibri" pitchFamily="34"/>
              <a:cs typeface="Calibri" pitchFamily="34"/>
            </a:endParaRPr>
          </a:p>
        </p:txBody>
      </p:sp>
      <p:sp>
        <p:nvSpPr>
          <p:cNvPr id="10" name="TextBox 11">
            <a:extLst>
              <a:ext uri="{FF2B5EF4-FFF2-40B4-BE49-F238E27FC236}">
                <a16:creationId xmlns:a16="http://schemas.microsoft.com/office/drawing/2014/main" id="{65325A73-8BE4-BBAF-B6BB-7D376983FA0F}"/>
              </a:ext>
            </a:extLst>
          </p:cNvPr>
          <p:cNvSpPr txBox="1"/>
          <p:nvPr/>
        </p:nvSpPr>
        <p:spPr>
          <a:xfrm rot="21284122">
            <a:off x="935706" y="654526"/>
            <a:ext cx="1997920" cy="856244"/>
          </a:xfrm>
          <a:prstGeom prst="rect">
            <a:avLst/>
          </a:prstGeom>
          <a:solidFill>
            <a:srgbClr val="0000FF"/>
          </a:solidFill>
          <a:ln w="9528" cap="flat">
            <a:solidFill>
              <a:srgbClr val="000000"/>
            </a:solidFill>
            <a:prstDash val="solid"/>
            <a:miter/>
          </a:ln>
        </p:spPr>
        <p:txBody>
          <a:bodyPr vert="horz" wrap="square" lIns="94220" tIns="47109" rIns="94220" bIns="47109" anchor="t" anchorCtr="0" compatLnSpc="1">
            <a:spAutoFit/>
          </a:bodyPr>
          <a:lstStyle/>
          <a:p>
            <a:pPr defTabSz="471080" eaLnBrk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73" b="1" kern="0" spc="-156" dirty="0">
                <a:solidFill>
                  <a:srgbClr val="000000"/>
                </a:solidFill>
                <a:highlight>
                  <a:srgbClr val="FFFF00"/>
                </a:highlight>
                <a:latin typeface="Calibri"/>
                <a:cs typeface="Arial" panose="020B0604020202020204" pitchFamily="34" charset="0"/>
              </a:rPr>
              <a:t>Checking for understanding: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41FDB4D-9A16-8256-AD19-2887B9C53A4C}"/>
              </a:ext>
            </a:extLst>
          </p:cNvPr>
          <p:cNvSpPr txBox="1"/>
          <p:nvPr/>
        </p:nvSpPr>
        <p:spPr>
          <a:xfrm>
            <a:off x="4446416" y="3895447"/>
            <a:ext cx="2019377" cy="4094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42159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206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94321CF-2B8B-127C-2EB1-259DD3CD1BBD}"/>
              </a:ext>
            </a:extLst>
          </p:cNvPr>
          <p:cNvSpPr txBox="1"/>
          <p:nvPr/>
        </p:nvSpPr>
        <p:spPr>
          <a:xfrm>
            <a:off x="1309977" y="1693234"/>
            <a:ext cx="8458455" cy="41825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42159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957" b="1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Please complete the quick Microsoft form after teaching this lesson and taking a vote via hands up or whiteboards:</a:t>
            </a:r>
          </a:p>
          <a:p>
            <a:pPr defTabSz="942159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957" b="1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https://forms.office.com/e/168rpeRpnW</a:t>
            </a:r>
            <a:endParaRPr lang="en-GB" sz="1957" b="1" dirty="0">
              <a:solidFill>
                <a:srgbClr val="0000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942159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957" b="1" dirty="0">
              <a:solidFill>
                <a:srgbClr val="0000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942159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709" b="1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Grade 1: Expert level of understanding</a:t>
            </a:r>
          </a:p>
          <a:p>
            <a:pPr defTabSz="942159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709" b="1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Grade 2: Mostly understood content</a:t>
            </a:r>
          </a:p>
          <a:p>
            <a:pPr defTabSz="942159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709" b="1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Grade 3: Some understanding of content</a:t>
            </a:r>
          </a:p>
          <a:p>
            <a:pPr defTabSz="942159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3709" b="1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Grade 4: Don’t understand </a:t>
            </a:r>
          </a:p>
          <a:p>
            <a:pPr defTabSz="942159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957" b="1" dirty="0">
              <a:solidFill>
                <a:srgbClr val="0000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942159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957" b="1" dirty="0">
              <a:solidFill>
                <a:srgbClr val="0000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F1E4C9-8EFA-5BEA-F243-8F940F03E98F}"/>
              </a:ext>
            </a:extLst>
          </p:cNvPr>
          <p:cNvSpPr txBox="1"/>
          <p:nvPr/>
        </p:nvSpPr>
        <p:spPr>
          <a:xfrm>
            <a:off x="5413793" y="6366359"/>
            <a:ext cx="3279949" cy="3776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42159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854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1DD471F-FC54-4FA5-92FC-526E1BD04E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0502" y="604462"/>
            <a:ext cx="948561" cy="954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7386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Showroom">
  <a:themeElements>
    <a:clrScheme name="Showroom">
      <a:dk1>
        <a:srgbClr val="535353"/>
      </a:dk1>
      <a:lt1>
        <a:srgbClr val="340053"/>
      </a:lt1>
      <a:dk2>
        <a:srgbClr val="5A5F5E"/>
      </a:dk2>
      <a:lt2>
        <a:srgbClr val="B4B4B4"/>
      </a:lt2>
      <a:accent1>
        <a:srgbClr val="78AAB3"/>
      </a:accent1>
      <a:accent2>
        <a:srgbClr val="9A9671"/>
      </a:accent2>
      <a:accent3>
        <a:srgbClr val="D9971A"/>
      </a:accent3>
      <a:accent4>
        <a:srgbClr val="D7620E"/>
      </a:accent4>
      <a:accent5>
        <a:srgbClr val="A61702"/>
      </a:accent5>
      <a:accent6>
        <a:srgbClr val="606B7E"/>
      </a:accent6>
      <a:hlink>
        <a:srgbClr val="0000FF"/>
      </a:hlink>
      <a:folHlink>
        <a:srgbClr val="FF00FF"/>
      </a:folHlink>
    </a:clrScheme>
    <a:fontScheme name="Showroom">
      <a:majorFont>
        <a:latin typeface="Gill Sans Light"/>
        <a:ea typeface="Gill Sans Light"/>
        <a:cs typeface="Gill Sans Light"/>
      </a:majorFont>
      <a:minorFont>
        <a:latin typeface="Gill Sans Light"/>
        <a:ea typeface="Gill Sans Light"/>
        <a:cs typeface="Gill Sans Light"/>
      </a:minorFont>
    </a:fontScheme>
    <a:fmtScheme name="Showroom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808785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5A5F5E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535353"/>
            </a:solidFill>
            <a:effectLst/>
            <a:uFillTx/>
            <a:latin typeface="+mn-lt"/>
            <a:ea typeface="+mn-ea"/>
            <a:cs typeface="+mn-cs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8c21c82-4b98-4883-bac8-54f69f5b5242">
      <Terms xmlns="http://schemas.microsoft.com/office/infopath/2007/PartnerControls"/>
    </lcf76f155ced4ddcb4097134ff3c332f>
    <TaxCatchAll xmlns="a726da6d-5537-47f4-8457-5321f56165a7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53F262D4E2C024C820AF0209E2ACE77" ma:contentTypeVersion="15" ma:contentTypeDescription="Create a new document." ma:contentTypeScope="" ma:versionID="b259e2e4c2c85b1c221a1d37cf0d1f61">
  <xsd:schema xmlns:xsd="http://www.w3.org/2001/XMLSchema" xmlns:xs="http://www.w3.org/2001/XMLSchema" xmlns:p="http://schemas.microsoft.com/office/2006/metadata/properties" xmlns:ns2="18c21c82-4b98-4883-bac8-54f69f5b5242" xmlns:ns3="a726da6d-5537-47f4-8457-5321f56165a7" targetNamespace="http://schemas.microsoft.com/office/2006/metadata/properties" ma:root="true" ma:fieldsID="b64b1012bde149fd1f47770d2f812ebb" ns2:_="" ns3:_="">
    <xsd:import namespace="18c21c82-4b98-4883-bac8-54f69f5b5242"/>
    <xsd:import namespace="a726da6d-5537-47f4-8457-5321f56165a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c21c82-4b98-4883-bac8-54f69f5b52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4d826bf7-9e5f-4e2b-be30-8af44705de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26da6d-5537-47f4-8457-5321f56165a7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53723a3f-5e7f-433d-be84-df30c1a44fad}" ma:internalName="TaxCatchAll" ma:showField="CatchAllData" ma:web="a726da6d-5537-47f4-8457-5321f56165a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E5DDCD9-7F3C-4FC1-876E-B59B90F92D1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AB81AB2-8951-425B-BD7D-1292D1822F89}">
  <ds:schemaRefs>
    <ds:schemaRef ds:uri="http://schemas.microsoft.com/office/2006/metadata/properties"/>
    <ds:schemaRef ds:uri="http://schemas.microsoft.com/office/infopath/2007/PartnerControls"/>
    <ds:schemaRef ds:uri="18c21c82-4b98-4883-bac8-54f69f5b5242"/>
    <ds:schemaRef ds:uri="a726da6d-5537-47f4-8457-5321f56165a7"/>
  </ds:schemaRefs>
</ds:datastoreItem>
</file>

<file path=customXml/itemProps3.xml><?xml version="1.0" encoding="utf-8"?>
<ds:datastoreItem xmlns:ds="http://schemas.openxmlformats.org/officeDocument/2006/customXml" ds:itemID="{42494C54-577D-4980-AE60-7F2B70080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8c21c82-4b98-4883-bac8-54f69f5b5242"/>
    <ds:schemaRef ds:uri="a726da6d-5537-47f4-8457-5321f56165a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1432</TotalTime>
  <Words>742</Words>
  <Application>Microsoft Office PowerPoint</Application>
  <PresentationFormat>Custom</PresentationFormat>
  <Paragraphs>89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Comic Sans MS</vt:lpstr>
      <vt:lpstr>Calibri</vt:lpstr>
      <vt:lpstr>Arial</vt:lpstr>
      <vt:lpstr>Comic Sans MS - 23</vt:lpstr>
      <vt:lpstr>Arial Black</vt:lpstr>
      <vt:lpstr>Wingdings</vt:lpstr>
      <vt:lpstr>Gill Sans Light</vt:lpstr>
      <vt:lpstr>Office Theme</vt:lpstr>
      <vt:lpstr>1_Default Design</vt:lpstr>
      <vt:lpstr>1_Showroom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Cotterill (Emily)</dc:creator>
  <cp:lastModifiedBy>Mrs A Williams</cp:lastModifiedBy>
  <cp:revision>79</cp:revision>
  <dcterms:created xsi:type="dcterms:W3CDTF">2013-04-25T09:40:03Z</dcterms:created>
  <dcterms:modified xsi:type="dcterms:W3CDTF">2024-09-03T10:11:01Z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0x010100D53F262D4E2C024C820AF0209E2ACE77</vt:lpwstr>
  </property>
</Properties>
</file>