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tif" ContentType="image/tif"/>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 id="2147483660" r:id="rId5"/>
  </p:sldMasterIdLst>
  <p:notesMasterIdLst>
    <p:notesMasterId r:id="rId21"/>
  </p:notesMasterIdLst>
  <p:sldIdLst>
    <p:sldId id="273" r:id="rId6"/>
    <p:sldId id="256" r:id="rId7"/>
    <p:sldId id="263" r:id="rId8"/>
    <p:sldId id="268" r:id="rId9"/>
    <p:sldId id="258" r:id="rId10"/>
    <p:sldId id="272" r:id="rId11"/>
    <p:sldId id="267" r:id="rId12"/>
    <p:sldId id="269" r:id="rId13"/>
    <p:sldId id="259" r:id="rId14"/>
    <p:sldId id="275" r:id="rId15"/>
    <p:sldId id="271" r:id="rId16"/>
    <p:sldId id="277" r:id="rId17"/>
    <p:sldId id="270" r:id="rId18"/>
    <p:sldId id="265" r:id="rId19"/>
    <p:sldId id="266" r:id="rId20"/>
  </p:sldIdLst>
  <p:sldSz cx="9728200" cy="7296150"/>
  <p:notesSz cx="6858000" cy="9144000"/>
  <p:embeddedFontLst>
    <p:embeddedFont>
      <p:font typeface="Arial Black" panose="020B0A04020102020204" pitchFamily="34" charset="0"/>
      <p:bold r:id="rId22"/>
    </p:embeddedFont>
    <p:embeddedFont>
      <p:font typeface="Calibri" panose="020F0502020204030204" pitchFamily="34" charset="0"/>
      <p:regular r:id="rId23"/>
      <p:bold r:id="rId24"/>
      <p:italic r:id="rId25"/>
      <p:boldItalic r:id="rId26"/>
    </p:embeddedFont>
    <p:embeddedFont>
      <p:font typeface="Roboto" panose="02000000000000000000" pitchFamily="2" charset="0"/>
      <p:regular r:id="rId27"/>
      <p:bold r:id="rId28"/>
      <p:italic r:id="rId29"/>
      <p:boldItalic r:id="rId30"/>
    </p:embeddedFont>
  </p:embeddedFontLst>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298" userDrawn="1">
          <p15:clr>
            <a:srgbClr val="A4A3A4"/>
          </p15:clr>
        </p15:guide>
        <p15:guide id="2" pos="306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B0007A"/>
    <a:srgbClr val="9966FF"/>
    <a:srgbClr val="CC6600"/>
    <a:srgbClr val="FFFFCC"/>
    <a:srgbClr val="FFFCE5"/>
    <a:srgbClr val="CCFF99"/>
    <a:srgbClr val="FEA0F3"/>
    <a:srgbClr val="FDEAE3"/>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p:cViewPr varScale="1">
        <p:scale>
          <a:sx n="80" d="100"/>
          <a:sy n="80" d="100"/>
        </p:scale>
        <p:origin x="1406" y="48"/>
      </p:cViewPr>
      <p:guideLst>
        <p:guide orient="horz" pos="2298"/>
        <p:guide pos="3064"/>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font" Target="fonts/font5.fntdata"/><Relationship Id="rId3" Type="http://schemas.openxmlformats.org/officeDocument/2006/relationships/customXml" Target="../customXml/item3.xml"/><Relationship Id="rId21" Type="http://schemas.openxmlformats.org/officeDocument/2006/relationships/notesMaster" Target="notesMasters/notesMaster1.xml"/><Relationship Id="rId34"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font" Target="fonts/font4.fntdata"/><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font" Target="fonts/font8.fntdata"/><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font" Target="fonts/font3.fntdata"/><Relationship Id="rId32"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font" Target="fonts/font2.fntdata"/><Relationship Id="rId28" Type="http://schemas.openxmlformats.org/officeDocument/2006/relationships/font" Target="fonts/font7.fntdata"/><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font" Target="fonts/font9.fntdata"/><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91951D35-4B2C-4101-BE8A-ED6A6750F0FE}"/>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atin typeface="Arial" pitchFamily="34" charset="0"/>
                <a:cs typeface="Arial" pitchFamily="34" charset="0"/>
              </a:defRPr>
            </a:lvl1pPr>
          </a:lstStyle>
          <a:p>
            <a:pPr>
              <a:defRPr/>
            </a:pPr>
            <a:endParaRPr lang="en-GB"/>
          </a:p>
        </p:txBody>
      </p:sp>
      <p:sp>
        <p:nvSpPr>
          <p:cNvPr id="3" name="Date Placeholder 2">
            <a:extLst>
              <a:ext uri="{FF2B5EF4-FFF2-40B4-BE49-F238E27FC236}">
                <a16:creationId xmlns:a16="http://schemas.microsoft.com/office/drawing/2014/main" id="{7D911586-1F0D-4FA0-9FFD-2FCB59B5D0DC}"/>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latin typeface="Arial" pitchFamily="34" charset="0"/>
                <a:cs typeface="Arial" pitchFamily="34" charset="0"/>
              </a:defRPr>
            </a:lvl1pPr>
          </a:lstStyle>
          <a:p>
            <a:pPr>
              <a:defRPr/>
            </a:pPr>
            <a:fld id="{D533C08B-985A-417C-A5BA-52254141910D}" type="datetimeFigureOut">
              <a:rPr lang="en-GB"/>
              <a:pPr>
                <a:defRPr/>
              </a:pPr>
              <a:t>22/08/2024</a:t>
            </a:fld>
            <a:endParaRPr lang="en-GB"/>
          </a:p>
        </p:txBody>
      </p:sp>
      <p:sp>
        <p:nvSpPr>
          <p:cNvPr id="4" name="Slide Image Placeholder 3">
            <a:extLst>
              <a:ext uri="{FF2B5EF4-FFF2-40B4-BE49-F238E27FC236}">
                <a16:creationId xmlns:a16="http://schemas.microsoft.com/office/drawing/2014/main" id="{B63693F5-3559-44FC-9632-40FAF03903EA}"/>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53AA2749-9E18-47E0-9ABA-6059CCF366BB}"/>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7476967B-1D65-4AF8-99FE-8BFF99566C75}"/>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atin typeface="Arial" pitchFamily="34" charset="0"/>
                <a:cs typeface="Arial" pitchFamily="34" charset="0"/>
              </a:defRPr>
            </a:lvl1pPr>
          </a:lstStyle>
          <a:p>
            <a:pPr>
              <a:defRPr/>
            </a:pPr>
            <a:endParaRPr lang="en-GB"/>
          </a:p>
        </p:txBody>
      </p:sp>
      <p:sp>
        <p:nvSpPr>
          <p:cNvPr id="7" name="Slide Number Placeholder 6">
            <a:extLst>
              <a:ext uri="{FF2B5EF4-FFF2-40B4-BE49-F238E27FC236}">
                <a16:creationId xmlns:a16="http://schemas.microsoft.com/office/drawing/2014/main" id="{D8BEFB96-F5BC-4DC0-9272-27A66BC5DD57}"/>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ABF7BC2E-5C5A-4680-930F-174A61ED51C0}"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tif"/><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29615" y="2266950"/>
            <a:ext cx="8268970" cy="1563688"/>
          </a:xfrm>
        </p:spPr>
        <p:txBody>
          <a:bodyPr/>
          <a:lstStyle/>
          <a:p>
            <a:r>
              <a:rPr lang="en-US"/>
              <a:t>Click to edit Master title style</a:t>
            </a:r>
            <a:endParaRPr lang="en-GB"/>
          </a:p>
        </p:txBody>
      </p:sp>
      <p:sp>
        <p:nvSpPr>
          <p:cNvPr id="3" name="Subtitle 2"/>
          <p:cNvSpPr>
            <a:spLocks noGrp="1"/>
          </p:cNvSpPr>
          <p:nvPr>
            <p:ph type="subTitle" idx="1"/>
          </p:nvPr>
        </p:nvSpPr>
        <p:spPr>
          <a:xfrm>
            <a:off x="1459230" y="4133851"/>
            <a:ext cx="6809740" cy="1865313"/>
          </a:xfrm>
        </p:spPr>
        <p:txBody>
          <a:bodyPr/>
          <a:lstStyle>
            <a:lvl1pPr marL="0" indent="0" algn="ctr">
              <a:buNone/>
              <a:defRPr/>
            </a:lvl1pPr>
            <a:lvl2pPr marL="583707" indent="0" algn="ctr">
              <a:buNone/>
              <a:defRPr/>
            </a:lvl2pPr>
            <a:lvl3pPr marL="1167414" indent="0" algn="ctr">
              <a:buNone/>
              <a:defRPr/>
            </a:lvl3pPr>
            <a:lvl4pPr marL="1751122" indent="0" algn="ctr">
              <a:buNone/>
              <a:defRPr/>
            </a:lvl4pPr>
            <a:lvl5pPr marL="2334829" indent="0" algn="ctr">
              <a:buNone/>
              <a:defRPr/>
            </a:lvl5pPr>
            <a:lvl6pPr marL="2918536" indent="0" algn="ctr">
              <a:buNone/>
              <a:defRPr/>
            </a:lvl6pPr>
            <a:lvl7pPr marL="3502243" indent="0" algn="ctr">
              <a:buNone/>
              <a:defRPr/>
            </a:lvl7pPr>
            <a:lvl8pPr marL="4085951" indent="0" algn="ctr">
              <a:buNone/>
              <a:defRPr/>
            </a:lvl8pPr>
            <a:lvl9pPr marL="4669658" indent="0" algn="ctr">
              <a:buNone/>
              <a:defRPr/>
            </a:lvl9pPr>
          </a:lstStyle>
          <a:p>
            <a:r>
              <a:rPr lang="en-US"/>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FE554EDF-108A-4DF2-939E-ECBEE193E67E}" type="slidenum">
              <a:rPr lang="en-GB" altLang="en-US"/>
              <a:pPr>
                <a:defRPr/>
              </a:pPr>
              <a:t>‹#›</a:t>
            </a:fld>
            <a:endParaRPr lang="en-GB" altLang="en-US"/>
          </a:p>
        </p:txBody>
      </p:sp>
    </p:spTree>
    <p:extLst>
      <p:ext uri="{BB962C8B-B14F-4D97-AF65-F5344CB8AC3E}">
        <p14:creationId xmlns:p14="http://schemas.microsoft.com/office/powerpoint/2010/main" val="2030441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BCF53CED-DB74-4274-BA81-4E4D0A95D341}" type="slidenum">
              <a:rPr lang="en-GB" altLang="en-US"/>
              <a:pPr>
                <a:defRPr/>
              </a:pPr>
              <a:t>‹#›</a:t>
            </a:fld>
            <a:endParaRPr lang="en-GB" altLang="en-US"/>
          </a:p>
        </p:txBody>
      </p:sp>
    </p:spTree>
    <p:extLst>
      <p:ext uri="{BB962C8B-B14F-4D97-AF65-F5344CB8AC3E}">
        <p14:creationId xmlns:p14="http://schemas.microsoft.com/office/powerpoint/2010/main" val="13814220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68123" y="4687889"/>
            <a:ext cx="8268970" cy="1449387"/>
          </a:xfrm>
        </p:spPr>
        <p:txBody>
          <a:bodyPr anchor="t"/>
          <a:lstStyle>
            <a:lvl1pPr algn="l">
              <a:defRPr sz="5107" b="1" cap="all"/>
            </a:lvl1pPr>
          </a:lstStyle>
          <a:p>
            <a:r>
              <a:rPr lang="en-US"/>
              <a:t>Click to edit Master title style</a:t>
            </a:r>
            <a:endParaRPr lang="en-GB"/>
          </a:p>
        </p:txBody>
      </p:sp>
      <p:sp>
        <p:nvSpPr>
          <p:cNvPr id="3" name="Text Placeholder 2"/>
          <p:cNvSpPr>
            <a:spLocks noGrp="1"/>
          </p:cNvSpPr>
          <p:nvPr>
            <p:ph type="body" idx="1"/>
          </p:nvPr>
        </p:nvSpPr>
        <p:spPr>
          <a:xfrm>
            <a:off x="768123" y="3092450"/>
            <a:ext cx="8268970" cy="1595438"/>
          </a:xfrm>
        </p:spPr>
        <p:txBody>
          <a:bodyPr anchor="b"/>
          <a:lstStyle>
            <a:lvl1pPr marL="0" indent="0">
              <a:buNone/>
              <a:defRPr sz="2553"/>
            </a:lvl1pPr>
            <a:lvl2pPr marL="583707" indent="0">
              <a:buNone/>
              <a:defRPr sz="2298"/>
            </a:lvl2pPr>
            <a:lvl3pPr marL="1167414" indent="0">
              <a:buNone/>
              <a:defRPr sz="2043"/>
            </a:lvl3pPr>
            <a:lvl4pPr marL="1751122" indent="0">
              <a:buNone/>
              <a:defRPr sz="1787"/>
            </a:lvl4pPr>
            <a:lvl5pPr marL="2334829" indent="0">
              <a:buNone/>
              <a:defRPr sz="1787"/>
            </a:lvl5pPr>
            <a:lvl6pPr marL="2918536" indent="0">
              <a:buNone/>
              <a:defRPr sz="1787"/>
            </a:lvl6pPr>
            <a:lvl7pPr marL="3502243" indent="0">
              <a:buNone/>
              <a:defRPr sz="1787"/>
            </a:lvl7pPr>
            <a:lvl8pPr marL="4085951" indent="0">
              <a:buNone/>
              <a:defRPr sz="1787"/>
            </a:lvl8pPr>
            <a:lvl9pPr marL="4669658" indent="0">
              <a:buNone/>
              <a:defRPr sz="1787"/>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6E6610D3-0DFE-4FEE-9A4C-B7DB1C16F093}" type="slidenum">
              <a:rPr lang="en-GB" altLang="en-US"/>
              <a:pPr>
                <a:defRPr/>
              </a:pPr>
              <a:t>‹#›</a:t>
            </a:fld>
            <a:endParaRPr lang="en-GB" altLang="en-US"/>
          </a:p>
        </p:txBody>
      </p:sp>
    </p:spTree>
    <p:extLst>
      <p:ext uri="{BB962C8B-B14F-4D97-AF65-F5344CB8AC3E}">
        <p14:creationId xmlns:p14="http://schemas.microsoft.com/office/powerpoint/2010/main" val="24264767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86410" y="1701800"/>
            <a:ext cx="4280408" cy="4816475"/>
          </a:xfrm>
        </p:spPr>
        <p:txBody>
          <a:bodyPr/>
          <a:lstStyle>
            <a:lvl1pPr>
              <a:defRPr sz="3575"/>
            </a:lvl1pPr>
            <a:lvl2pPr>
              <a:defRPr sz="3064"/>
            </a:lvl2pPr>
            <a:lvl3pPr>
              <a:defRPr sz="2553"/>
            </a:lvl3pPr>
            <a:lvl4pPr>
              <a:defRPr sz="2298"/>
            </a:lvl4pPr>
            <a:lvl5pPr>
              <a:defRPr sz="2298"/>
            </a:lvl5pPr>
            <a:lvl6pPr>
              <a:defRPr sz="2298"/>
            </a:lvl6pPr>
            <a:lvl7pPr>
              <a:defRPr sz="2298"/>
            </a:lvl7pPr>
            <a:lvl8pPr>
              <a:defRPr sz="2298"/>
            </a:lvl8pPr>
            <a:lvl9pPr>
              <a:defRPr sz="2298"/>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961382" y="1701800"/>
            <a:ext cx="4280408" cy="4816475"/>
          </a:xfrm>
        </p:spPr>
        <p:txBody>
          <a:bodyPr/>
          <a:lstStyle>
            <a:lvl1pPr>
              <a:defRPr sz="3575"/>
            </a:lvl1pPr>
            <a:lvl2pPr>
              <a:defRPr sz="3064"/>
            </a:lvl2pPr>
            <a:lvl3pPr>
              <a:defRPr sz="2553"/>
            </a:lvl3pPr>
            <a:lvl4pPr>
              <a:defRPr sz="2298"/>
            </a:lvl4pPr>
            <a:lvl5pPr>
              <a:defRPr sz="2298"/>
            </a:lvl5pPr>
            <a:lvl6pPr>
              <a:defRPr sz="2298"/>
            </a:lvl6pPr>
            <a:lvl7pPr>
              <a:defRPr sz="2298"/>
            </a:lvl7pPr>
            <a:lvl8pPr>
              <a:defRPr sz="2298"/>
            </a:lvl8pPr>
            <a:lvl9pPr>
              <a:defRPr sz="2298"/>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4EEDEDFE-598F-485D-962E-BC3D7E2898F0}" type="slidenum">
              <a:rPr lang="en-GB" altLang="en-US"/>
              <a:pPr>
                <a:defRPr/>
              </a:pPr>
              <a:t>‹#›</a:t>
            </a:fld>
            <a:endParaRPr lang="en-GB" altLang="en-US"/>
          </a:p>
        </p:txBody>
      </p:sp>
    </p:spTree>
    <p:extLst>
      <p:ext uri="{BB962C8B-B14F-4D97-AF65-F5344CB8AC3E}">
        <p14:creationId xmlns:p14="http://schemas.microsoft.com/office/powerpoint/2010/main" val="10864235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86410" y="1633539"/>
            <a:ext cx="4298649" cy="681037"/>
          </a:xfrm>
        </p:spPr>
        <p:txBody>
          <a:bodyPr anchor="b"/>
          <a:lstStyle>
            <a:lvl1pPr marL="0" indent="0">
              <a:buNone/>
              <a:defRPr sz="3064" b="1"/>
            </a:lvl1pPr>
            <a:lvl2pPr marL="583707" indent="0">
              <a:buNone/>
              <a:defRPr sz="2553" b="1"/>
            </a:lvl2pPr>
            <a:lvl3pPr marL="1167414" indent="0">
              <a:buNone/>
              <a:defRPr sz="2298" b="1"/>
            </a:lvl3pPr>
            <a:lvl4pPr marL="1751122" indent="0">
              <a:buNone/>
              <a:defRPr sz="2043" b="1"/>
            </a:lvl4pPr>
            <a:lvl5pPr marL="2334829" indent="0">
              <a:buNone/>
              <a:defRPr sz="2043" b="1"/>
            </a:lvl5pPr>
            <a:lvl6pPr marL="2918536" indent="0">
              <a:buNone/>
              <a:defRPr sz="2043" b="1"/>
            </a:lvl6pPr>
            <a:lvl7pPr marL="3502243" indent="0">
              <a:buNone/>
              <a:defRPr sz="2043" b="1"/>
            </a:lvl7pPr>
            <a:lvl8pPr marL="4085951" indent="0">
              <a:buNone/>
              <a:defRPr sz="2043" b="1"/>
            </a:lvl8pPr>
            <a:lvl9pPr marL="4669658" indent="0">
              <a:buNone/>
              <a:defRPr sz="2043" b="1"/>
            </a:lvl9pPr>
          </a:lstStyle>
          <a:p>
            <a:pPr lvl="0"/>
            <a:r>
              <a:rPr lang="en-US"/>
              <a:t>Click to edit Master text styles</a:t>
            </a:r>
          </a:p>
        </p:txBody>
      </p:sp>
      <p:sp>
        <p:nvSpPr>
          <p:cNvPr id="4" name="Content Placeholder 3"/>
          <p:cNvSpPr>
            <a:spLocks noGrp="1"/>
          </p:cNvSpPr>
          <p:nvPr>
            <p:ph sz="half" idx="2"/>
          </p:nvPr>
        </p:nvSpPr>
        <p:spPr>
          <a:xfrm>
            <a:off x="486410" y="2314575"/>
            <a:ext cx="4298649" cy="4203700"/>
          </a:xfrm>
        </p:spPr>
        <p:txBody>
          <a:bodyPr/>
          <a:lstStyle>
            <a:lvl1pPr>
              <a:defRPr sz="3064"/>
            </a:lvl1pPr>
            <a:lvl2pPr>
              <a:defRPr sz="2553"/>
            </a:lvl2pPr>
            <a:lvl3pPr>
              <a:defRPr sz="2298"/>
            </a:lvl3pPr>
            <a:lvl4pPr>
              <a:defRPr sz="2043"/>
            </a:lvl4pPr>
            <a:lvl5pPr>
              <a:defRPr sz="2043"/>
            </a:lvl5pPr>
            <a:lvl6pPr>
              <a:defRPr sz="2043"/>
            </a:lvl6pPr>
            <a:lvl7pPr>
              <a:defRPr sz="2043"/>
            </a:lvl7pPr>
            <a:lvl8pPr>
              <a:defRPr sz="2043"/>
            </a:lvl8pPr>
            <a:lvl9pPr>
              <a:defRPr sz="204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941116" y="1633539"/>
            <a:ext cx="4300675" cy="681037"/>
          </a:xfrm>
        </p:spPr>
        <p:txBody>
          <a:bodyPr anchor="b"/>
          <a:lstStyle>
            <a:lvl1pPr marL="0" indent="0">
              <a:buNone/>
              <a:defRPr sz="3064" b="1"/>
            </a:lvl1pPr>
            <a:lvl2pPr marL="583707" indent="0">
              <a:buNone/>
              <a:defRPr sz="2553" b="1"/>
            </a:lvl2pPr>
            <a:lvl3pPr marL="1167414" indent="0">
              <a:buNone/>
              <a:defRPr sz="2298" b="1"/>
            </a:lvl3pPr>
            <a:lvl4pPr marL="1751122" indent="0">
              <a:buNone/>
              <a:defRPr sz="2043" b="1"/>
            </a:lvl4pPr>
            <a:lvl5pPr marL="2334829" indent="0">
              <a:buNone/>
              <a:defRPr sz="2043" b="1"/>
            </a:lvl5pPr>
            <a:lvl6pPr marL="2918536" indent="0">
              <a:buNone/>
              <a:defRPr sz="2043" b="1"/>
            </a:lvl6pPr>
            <a:lvl7pPr marL="3502243" indent="0">
              <a:buNone/>
              <a:defRPr sz="2043" b="1"/>
            </a:lvl7pPr>
            <a:lvl8pPr marL="4085951" indent="0">
              <a:buNone/>
              <a:defRPr sz="2043" b="1"/>
            </a:lvl8pPr>
            <a:lvl9pPr marL="4669658" indent="0">
              <a:buNone/>
              <a:defRPr sz="2043" b="1"/>
            </a:lvl9pPr>
          </a:lstStyle>
          <a:p>
            <a:pPr lvl="0"/>
            <a:r>
              <a:rPr lang="en-US"/>
              <a:t>Click to edit Master text styles</a:t>
            </a:r>
          </a:p>
        </p:txBody>
      </p:sp>
      <p:sp>
        <p:nvSpPr>
          <p:cNvPr id="6" name="Content Placeholder 5"/>
          <p:cNvSpPr>
            <a:spLocks noGrp="1"/>
          </p:cNvSpPr>
          <p:nvPr>
            <p:ph sz="quarter" idx="4"/>
          </p:nvPr>
        </p:nvSpPr>
        <p:spPr>
          <a:xfrm>
            <a:off x="4941116" y="2314575"/>
            <a:ext cx="4300675" cy="4203700"/>
          </a:xfrm>
        </p:spPr>
        <p:txBody>
          <a:bodyPr/>
          <a:lstStyle>
            <a:lvl1pPr>
              <a:defRPr sz="3064"/>
            </a:lvl1pPr>
            <a:lvl2pPr>
              <a:defRPr sz="2553"/>
            </a:lvl2pPr>
            <a:lvl3pPr>
              <a:defRPr sz="2298"/>
            </a:lvl3pPr>
            <a:lvl4pPr>
              <a:defRPr sz="2043"/>
            </a:lvl4pPr>
            <a:lvl5pPr>
              <a:defRPr sz="2043"/>
            </a:lvl5pPr>
            <a:lvl6pPr>
              <a:defRPr sz="2043"/>
            </a:lvl6pPr>
            <a:lvl7pPr>
              <a:defRPr sz="2043"/>
            </a:lvl7pPr>
            <a:lvl8pPr>
              <a:defRPr sz="2043"/>
            </a:lvl8pPr>
            <a:lvl9pPr>
              <a:defRPr sz="204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a:p>
        </p:txBody>
      </p:sp>
      <p:sp>
        <p:nvSpPr>
          <p:cNvPr id="8" name="Rectangle 5"/>
          <p:cNvSpPr>
            <a:spLocks noGrp="1" noChangeArrowheads="1"/>
          </p:cNvSpPr>
          <p:nvPr>
            <p:ph type="ftr" sz="quarter" idx="11"/>
          </p:nvPr>
        </p:nvSpPr>
        <p:spPr>
          <a:ln/>
        </p:spPr>
        <p:txBody>
          <a:bodyPr/>
          <a:lstStyle>
            <a:lvl1pPr>
              <a:defRPr/>
            </a:lvl1pPr>
          </a:lstStyle>
          <a:p>
            <a:pPr>
              <a:defRPr/>
            </a:pPr>
            <a:endParaRPr lang="en-GB"/>
          </a:p>
        </p:txBody>
      </p:sp>
      <p:sp>
        <p:nvSpPr>
          <p:cNvPr id="9" name="Rectangle 6"/>
          <p:cNvSpPr>
            <a:spLocks noGrp="1" noChangeArrowheads="1"/>
          </p:cNvSpPr>
          <p:nvPr>
            <p:ph type="sldNum" sz="quarter" idx="12"/>
          </p:nvPr>
        </p:nvSpPr>
        <p:spPr>
          <a:ln/>
        </p:spPr>
        <p:txBody>
          <a:bodyPr/>
          <a:lstStyle>
            <a:lvl1pPr>
              <a:defRPr/>
            </a:lvl1pPr>
          </a:lstStyle>
          <a:p>
            <a:pPr>
              <a:defRPr/>
            </a:pPr>
            <a:fld id="{34FA6E47-6660-4970-BF81-112A71181C37}" type="slidenum">
              <a:rPr lang="en-GB" altLang="en-US"/>
              <a:pPr>
                <a:defRPr/>
              </a:pPr>
              <a:t>‹#›</a:t>
            </a:fld>
            <a:endParaRPr lang="en-GB" altLang="en-US"/>
          </a:p>
        </p:txBody>
      </p:sp>
    </p:spTree>
    <p:extLst>
      <p:ext uri="{BB962C8B-B14F-4D97-AF65-F5344CB8AC3E}">
        <p14:creationId xmlns:p14="http://schemas.microsoft.com/office/powerpoint/2010/main" val="20549920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p>
        </p:txBody>
      </p:sp>
      <p:sp>
        <p:nvSpPr>
          <p:cNvPr id="4" name="Rectangle 5"/>
          <p:cNvSpPr>
            <a:spLocks noGrp="1" noChangeArrowheads="1"/>
          </p:cNvSpPr>
          <p:nvPr>
            <p:ph type="ftr" sz="quarter" idx="11"/>
          </p:nvPr>
        </p:nvSpPr>
        <p:spPr>
          <a:ln/>
        </p:spPr>
        <p:txBody>
          <a:bodyPr/>
          <a:lstStyle>
            <a:lvl1pPr>
              <a:defRPr/>
            </a:lvl1pPr>
          </a:lstStyle>
          <a:p>
            <a:pPr>
              <a:defRPr/>
            </a:pPr>
            <a:endParaRPr lang="en-GB"/>
          </a:p>
        </p:txBody>
      </p:sp>
      <p:sp>
        <p:nvSpPr>
          <p:cNvPr id="5" name="Rectangle 6"/>
          <p:cNvSpPr>
            <a:spLocks noGrp="1" noChangeArrowheads="1"/>
          </p:cNvSpPr>
          <p:nvPr>
            <p:ph type="sldNum" sz="quarter" idx="12"/>
          </p:nvPr>
        </p:nvSpPr>
        <p:spPr>
          <a:ln/>
        </p:spPr>
        <p:txBody>
          <a:bodyPr/>
          <a:lstStyle>
            <a:lvl1pPr>
              <a:defRPr/>
            </a:lvl1pPr>
          </a:lstStyle>
          <a:p>
            <a:pPr>
              <a:defRPr/>
            </a:pPr>
            <a:fld id="{57191D8D-A33D-410B-8C45-934779FA9C45}" type="slidenum">
              <a:rPr lang="en-GB" altLang="en-US"/>
              <a:pPr>
                <a:defRPr/>
              </a:pPr>
              <a:t>‹#›</a:t>
            </a:fld>
            <a:endParaRPr lang="en-GB" altLang="en-US"/>
          </a:p>
        </p:txBody>
      </p:sp>
    </p:spTree>
    <p:extLst>
      <p:ext uri="{BB962C8B-B14F-4D97-AF65-F5344CB8AC3E}">
        <p14:creationId xmlns:p14="http://schemas.microsoft.com/office/powerpoint/2010/main" val="13780018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p>
        </p:txBody>
      </p:sp>
      <p:sp>
        <p:nvSpPr>
          <p:cNvPr id="3" name="Rectangle 5"/>
          <p:cNvSpPr>
            <a:spLocks noGrp="1" noChangeArrowheads="1"/>
          </p:cNvSpPr>
          <p:nvPr>
            <p:ph type="ftr" sz="quarter" idx="11"/>
          </p:nvPr>
        </p:nvSpPr>
        <p:spPr>
          <a:ln/>
        </p:spPr>
        <p:txBody>
          <a:bodyPr/>
          <a:lstStyle>
            <a:lvl1pPr>
              <a:defRPr/>
            </a:lvl1pPr>
          </a:lstStyle>
          <a:p>
            <a:pPr>
              <a:defRPr/>
            </a:pPr>
            <a:endParaRPr lang="en-GB"/>
          </a:p>
        </p:txBody>
      </p:sp>
      <p:sp>
        <p:nvSpPr>
          <p:cNvPr id="4" name="Rectangle 6"/>
          <p:cNvSpPr>
            <a:spLocks noGrp="1" noChangeArrowheads="1"/>
          </p:cNvSpPr>
          <p:nvPr>
            <p:ph type="sldNum" sz="quarter" idx="12"/>
          </p:nvPr>
        </p:nvSpPr>
        <p:spPr>
          <a:ln/>
        </p:spPr>
        <p:txBody>
          <a:bodyPr/>
          <a:lstStyle>
            <a:lvl1pPr>
              <a:defRPr/>
            </a:lvl1pPr>
          </a:lstStyle>
          <a:p>
            <a:pPr>
              <a:defRPr/>
            </a:pPr>
            <a:fld id="{1285C0C3-B9AF-4FBA-B4B3-4C4741D4C3FA}" type="slidenum">
              <a:rPr lang="en-GB" altLang="en-US"/>
              <a:pPr>
                <a:defRPr/>
              </a:pPr>
              <a:t>‹#›</a:t>
            </a:fld>
            <a:endParaRPr lang="en-GB" altLang="en-US"/>
          </a:p>
        </p:txBody>
      </p:sp>
    </p:spTree>
    <p:extLst>
      <p:ext uri="{BB962C8B-B14F-4D97-AF65-F5344CB8AC3E}">
        <p14:creationId xmlns:p14="http://schemas.microsoft.com/office/powerpoint/2010/main" val="28883052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86411" y="290513"/>
            <a:ext cx="3200173" cy="1236662"/>
          </a:xfrm>
        </p:spPr>
        <p:txBody>
          <a:bodyPr anchor="b"/>
          <a:lstStyle>
            <a:lvl1pPr algn="l">
              <a:defRPr sz="2553" b="1"/>
            </a:lvl1pPr>
          </a:lstStyle>
          <a:p>
            <a:r>
              <a:rPr lang="en-US"/>
              <a:t>Click to edit Master title style</a:t>
            </a:r>
            <a:endParaRPr lang="en-GB"/>
          </a:p>
        </p:txBody>
      </p:sp>
      <p:sp>
        <p:nvSpPr>
          <p:cNvPr id="3" name="Content Placeholder 2"/>
          <p:cNvSpPr>
            <a:spLocks noGrp="1"/>
          </p:cNvSpPr>
          <p:nvPr>
            <p:ph idx="1"/>
          </p:nvPr>
        </p:nvSpPr>
        <p:spPr>
          <a:xfrm>
            <a:off x="3804132" y="290513"/>
            <a:ext cx="5437658" cy="6227762"/>
          </a:xfrm>
        </p:spPr>
        <p:txBody>
          <a:bodyPr/>
          <a:lstStyle>
            <a:lvl1pPr>
              <a:defRPr sz="4085"/>
            </a:lvl1pPr>
            <a:lvl2pPr>
              <a:defRPr sz="3575"/>
            </a:lvl2pPr>
            <a:lvl3pPr>
              <a:defRPr sz="3064"/>
            </a:lvl3pPr>
            <a:lvl4pPr>
              <a:defRPr sz="2553"/>
            </a:lvl4pPr>
            <a:lvl5pPr>
              <a:defRPr sz="2553"/>
            </a:lvl5pPr>
            <a:lvl6pPr>
              <a:defRPr sz="2553"/>
            </a:lvl6pPr>
            <a:lvl7pPr>
              <a:defRPr sz="2553"/>
            </a:lvl7pPr>
            <a:lvl8pPr>
              <a:defRPr sz="2553"/>
            </a:lvl8pPr>
            <a:lvl9pPr>
              <a:defRPr sz="255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86411" y="1527175"/>
            <a:ext cx="3200173" cy="4991100"/>
          </a:xfrm>
        </p:spPr>
        <p:txBody>
          <a:bodyPr/>
          <a:lstStyle>
            <a:lvl1pPr marL="0" indent="0">
              <a:buNone/>
              <a:defRPr sz="1787"/>
            </a:lvl1pPr>
            <a:lvl2pPr marL="583707" indent="0">
              <a:buNone/>
              <a:defRPr sz="1532"/>
            </a:lvl2pPr>
            <a:lvl3pPr marL="1167414" indent="0">
              <a:buNone/>
              <a:defRPr sz="1277"/>
            </a:lvl3pPr>
            <a:lvl4pPr marL="1751122" indent="0">
              <a:buNone/>
              <a:defRPr sz="1149"/>
            </a:lvl4pPr>
            <a:lvl5pPr marL="2334829" indent="0">
              <a:buNone/>
              <a:defRPr sz="1149"/>
            </a:lvl5pPr>
            <a:lvl6pPr marL="2918536" indent="0">
              <a:buNone/>
              <a:defRPr sz="1149"/>
            </a:lvl6pPr>
            <a:lvl7pPr marL="3502243" indent="0">
              <a:buNone/>
              <a:defRPr sz="1149"/>
            </a:lvl7pPr>
            <a:lvl8pPr marL="4085951" indent="0">
              <a:buNone/>
              <a:defRPr sz="1149"/>
            </a:lvl8pPr>
            <a:lvl9pPr marL="4669658" indent="0">
              <a:buNone/>
              <a:defRPr sz="1149"/>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598042E0-8EFB-44F4-87B3-BEEF35FDD412}" type="slidenum">
              <a:rPr lang="en-GB" altLang="en-US"/>
              <a:pPr>
                <a:defRPr/>
              </a:pPr>
              <a:t>‹#›</a:t>
            </a:fld>
            <a:endParaRPr lang="en-GB" altLang="en-US"/>
          </a:p>
        </p:txBody>
      </p:sp>
    </p:spTree>
    <p:extLst>
      <p:ext uri="{BB962C8B-B14F-4D97-AF65-F5344CB8AC3E}">
        <p14:creationId xmlns:p14="http://schemas.microsoft.com/office/powerpoint/2010/main" val="7173926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07133" y="5106988"/>
            <a:ext cx="5836920" cy="603250"/>
          </a:xfrm>
        </p:spPr>
        <p:txBody>
          <a:bodyPr anchor="b"/>
          <a:lstStyle>
            <a:lvl1pPr algn="l">
              <a:defRPr sz="2553" b="1"/>
            </a:lvl1pPr>
          </a:lstStyle>
          <a:p>
            <a:r>
              <a:rPr lang="en-US"/>
              <a:t>Click to edit Master title style</a:t>
            </a:r>
            <a:endParaRPr lang="en-GB"/>
          </a:p>
        </p:txBody>
      </p:sp>
      <p:sp>
        <p:nvSpPr>
          <p:cNvPr id="3" name="Picture Placeholder 2"/>
          <p:cNvSpPr>
            <a:spLocks noGrp="1"/>
          </p:cNvSpPr>
          <p:nvPr>
            <p:ph type="pic" idx="1"/>
          </p:nvPr>
        </p:nvSpPr>
        <p:spPr>
          <a:xfrm>
            <a:off x="1907133" y="652464"/>
            <a:ext cx="5836920" cy="4376737"/>
          </a:xfrm>
        </p:spPr>
        <p:txBody>
          <a:bodyPr/>
          <a:lstStyle>
            <a:lvl1pPr marL="0" indent="0">
              <a:buNone/>
              <a:defRPr sz="4085"/>
            </a:lvl1pPr>
            <a:lvl2pPr marL="583707" indent="0">
              <a:buNone/>
              <a:defRPr sz="3575"/>
            </a:lvl2pPr>
            <a:lvl3pPr marL="1167414" indent="0">
              <a:buNone/>
              <a:defRPr sz="3064"/>
            </a:lvl3pPr>
            <a:lvl4pPr marL="1751122" indent="0">
              <a:buNone/>
              <a:defRPr sz="2553"/>
            </a:lvl4pPr>
            <a:lvl5pPr marL="2334829" indent="0">
              <a:buNone/>
              <a:defRPr sz="2553"/>
            </a:lvl5pPr>
            <a:lvl6pPr marL="2918536" indent="0">
              <a:buNone/>
              <a:defRPr sz="2553"/>
            </a:lvl6pPr>
            <a:lvl7pPr marL="3502243" indent="0">
              <a:buNone/>
              <a:defRPr sz="2553"/>
            </a:lvl7pPr>
            <a:lvl8pPr marL="4085951" indent="0">
              <a:buNone/>
              <a:defRPr sz="2553"/>
            </a:lvl8pPr>
            <a:lvl9pPr marL="4669658" indent="0">
              <a:buNone/>
              <a:defRPr sz="2553"/>
            </a:lvl9pPr>
          </a:lstStyle>
          <a:p>
            <a:pPr lvl="0"/>
            <a:endParaRPr lang="en-GB" noProof="0"/>
          </a:p>
        </p:txBody>
      </p:sp>
      <p:sp>
        <p:nvSpPr>
          <p:cNvPr id="4" name="Text Placeholder 3"/>
          <p:cNvSpPr>
            <a:spLocks noGrp="1"/>
          </p:cNvSpPr>
          <p:nvPr>
            <p:ph type="body" sz="half" idx="2"/>
          </p:nvPr>
        </p:nvSpPr>
        <p:spPr>
          <a:xfrm>
            <a:off x="1907133" y="5710238"/>
            <a:ext cx="5836920" cy="855662"/>
          </a:xfrm>
        </p:spPr>
        <p:txBody>
          <a:bodyPr/>
          <a:lstStyle>
            <a:lvl1pPr marL="0" indent="0">
              <a:buNone/>
              <a:defRPr sz="1787"/>
            </a:lvl1pPr>
            <a:lvl2pPr marL="583707" indent="0">
              <a:buNone/>
              <a:defRPr sz="1532"/>
            </a:lvl2pPr>
            <a:lvl3pPr marL="1167414" indent="0">
              <a:buNone/>
              <a:defRPr sz="1277"/>
            </a:lvl3pPr>
            <a:lvl4pPr marL="1751122" indent="0">
              <a:buNone/>
              <a:defRPr sz="1149"/>
            </a:lvl4pPr>
            <a:lvl5pPr marL="2334829" indent="0">
              <a:buNone/>
              <a:defRPr sz="1149"/>
            </a:lvl5pPr>
            <a:lvl6pPr marL="2918536" indent="0">
              <a:buNone/>
              <a:defRPr sz="1149"/>
            </a:lvl6pPr>
            <a:lvl7pPr marL="3502243" indent="0">
              <a:buNone/>
              <a:defRPr sz="1149"/>
            </a:lvl7pPr>
            <a:lvl8pPr marL="4085951" indent="0">
              <a:buNone/>
              <a:defRPr sz="1149"/>
            </a:lvl8pPr>
            <a:lvl9pPr marL="4669658" indent="0">
              <a:buNone/>
              <a:defRPr sz="1149"/>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3E0674D5-5AEE-4339-A44F-27D3A5E658E8}" type="slidenum">
              <a:rPr lang="en-GB" altLang="en-US"/>
              <a:pPr>
                <a:defRPr/>
              </a:pPr>
              <a:t>‹#›</a:t>
            </a:fld>
            <a:endParaRPr lang="en-GB" altLang="en-US"/>
          </a:p>
        </p:txBody>
      </p:sp>
    </p:spTree>
    <p:extLst>
      <p:ext uri="{BB962C8B-B14F-4D97-AF65-F5344CB8AC3E}">
        <p14:creationId xmlns:p14="http://schemas.microsoft.com/office/powerpoint/2010/main" val="6999348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45FEF1FC-4A42-4AB1-8BB7-3EEA99049201}" type="slidenum">
              <a:rPr lang="en-GB" altLang="en-US"/>
              <a:pPr>
                <a:defRPr/>
              </a:pPr>
              <a:t>‹#›</a:t>
            </a:fld>
            <a:endParaRPr lang="en-GB" altLang="en-US"/>
          </a:p>
        </p:txBody>
      </p:sp>
    </p:spTree>
    <p:extLst>
      <p:ext uri="{BB962C8B-B14F-4D97-AF65-F5344CB8AC3E}">
        <p14:creationId xmlns:p14="http://schemas.microsoft.com/office/powerpoint/2010/main" val="9190511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52945" y="292101"/>
            <a:ext cx="2188845" cy="622617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86410" y="292101"/>
            <a:ext cx="6371971" cy="62261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46523C2C-F8EE-46A8-A10D-202F46DC4D04}" type="slidenum">
              <a:rPr lang="en-GB" altLang="en-US"/>
              <a:pPr>
                <a:defRPr/>
              </a:pPr>
              <a:t>‹#›</a:t>
            </a:fld>
            <a:endParaRPr lang="en-GB" altLang="en-US"/>
          </a:p>
        </p:txBody>
      </p:sp>
    </p:spTree>
    <p:extLst>
      <p:ext uri="{BB962C8B-B14F-4D97-AF65-F5344CB8AC3E}">
        <p14:creationId xmlns:p14="http://schemas.microsoft.com/office/powerpoint/2010/main" val="42826161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Photo - 3 Up">
    <p:spTree>
      <p:nvGrpSpPr>
        <p:cNvPr id="1" name=""/>
        <p:cNvGrpSpPr/>
        <p:nvPr/>
      </p:nvGrpSpPr>
      <p:grpSpPr>
        <a:xfrm>
          <a:off x="0" y="0"/>
          <a:ext cx="0" cy="0"/>
          <a:chOff x="0" y="0"/>
          <a:chExt cx="0" cy="0"/>
        </a:xfrm>
      </p:grpSpPr>
      <p:sp>
        <p:nvSpPr>
          <p:cNvPr id="83" name="2-033_1302x975.jpeg"/>
          <p:cNvSpPr>
            <a:spLocks noGrp="1"/>
          </p:cNvSpPr>
          <p:nvPr>
            <p:ph type="pic" sz="quarter" idx="13"/>
          </p:nvPr>
        </p:nvSpPr>
        <p:spPr>
          <a:xfrm>
            <a:off x="4978102" y="3762077"/>
            <a:ext cx="4341589" cy="3154065"/>
          </a:xfrm>
          <a:prstGeom prst="rect">
            <a:avLst/>
          </a:prstGeom>
        </p:spPr>
        <p:txBody>
          <a:bodyPr lIns="91439" tIns="45719" rIns="91439" bIns="45719" anchor="t">
            <a:noAutofit/>
          </a:bodyPr>
          <a:lstStyle/>
          <a:p>
            <a:endParaRPr/>
          </a:p>
        </p:txBody>
      </p:sp>
      <p:sp>
        <p:nvSpPr>
          <p:cNvPr id="84" name="Image"/>
          <p:cNvSpPr>
            <a:spLocks noGrp="1"/>
          </p:cNvSpPr>
          <p:nvPr>
            <p:ph type="pic" sz="quarter" idx="14"/>
          </p:nvPr>
        </p:nvSpPr>
        <p:spPr>
          <a:xfrm>
            <a:off x="4985444" y="380008"/>
            <a:ext cx="4341590" cy="3154065"/>
          </a:xfrm>
          <a:prstGeom prst="rect">
            <a:avLst/>
          </a:prstGeom>
        </p:spPr>
        <p:txBody>
          <a:bodyPr lIns="91439" tIns="45719" rIns="91439" bIns="45719" anchor="t">
            <a:noAutofit/>
          </a:bodyPr>
          <a:lstStyle/>
          <a:p>
            <a:endParaRPr/>
          </a:p>
        </p:txBody>
      </p:sp>
      <p:sp>
        <p:nvSpPr>
          <p:cNvPr id="85" name="2-10-superquadro_1631x2178.jpeg"/>
          <p:cNvSpPr>
            <a:spLocks noGrp="1"/>
          </p:cNvSpPr>
          <p:nvPr>
            <p:ph type="pic" idx="15"/>
          </p:nvPr>
        </p:nvSpPr>
        <p:spPr>
          <a:xfrm>
            <a:off x="399009" y="380009"/>
            <a:ext cx="4344829" cy="6536134"/>
          </a:xfrm>
          <a:prstGeom prst="rect">
            <a:avLst/>
          </a:prstGeom>
        </p:spPr>
        <p:txBody>
          <a:bodyPr lIns="91439" tIns="45719" rIns="91439" bIns="45719" anchor="t">
            <a:noAutofit/>
          </a:bodyPr>
          <a:lstStyle/>
          <a:p>
            <a:endParaRPr/>
          </a:p>
        </p:txBody>
      </p:sp>
      <p:sp>
        <p:nvSpPr>
          <p:cNvPr id="8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789606789"/>
      </p:ext>
    </p:extLst>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Quote">
    <p:spTree>
      <p:nvGrpSpPr>
        <p:cNvPr id="1" name=""/>
        <p:cNvGrpSpPr/>
        <p:nvPr/>
      </p:nvGrpSpPr>
      <p:grpSpPr>
        <a:xfrm>
          <a:off x="0" y="0"/>
          <a:ext cx="0" cy="0"/>
          <a:chOff x="0" y="0"/>
          <a:chExt cx="0" cy="0"/>
        </a:xfrm>
      </p:grpSpPr>
      <p:sp>
        <p:nvSpPr>
          <p:cNvPr id="93" name="–Johnny Appleseed"/>
          <p:cNvSpPr txBox="1">
            <a:spLocks noGrp="1"/>
          </p:cNvSpPr>
          <p:nvPr>
            <p:ph type="body" sz="quarter" idx="13"/>
          </p:nvPr>
        </p:nvSpPr>
        <p:spPr>
          <a:xfrm>
            <a:off x="950020" y="4256087"/>
            <a:ext cx="7828161" cy="344325"/>
          </a:xfrm>
          <a:prstGeom prst="rect">
            <a:avLst/>
          </a:prstGeom>
        </p:spPr>
        <p:txBody>
          <a:bodyPr anchor="t">
            <a:spAutoFit/>
          </a:bodyPr>
          <a:lstStyle>
            <a:lvl1pPr marL="0" indent="0" algn="ctr">
              <a:spcBef>
                <a:spcPts val="0"/>
              </a:spcBef>
              <a:buSzTx/>
              <a:buNone/>
              <a:defRPr sz="1571"/>
            </a:lvl1pPr>
          </a:lstStyle>
          <a:p>
            <a:r>
              <a:t>–Johnny Appleseed</a:t>
            </a:r>
          </a:p>
        </p:txBody>
      </p:sp>
      <p:sp>
        <p:nvSpPr>
          <p:cNvPr id="94" name="“Type a quote here.”"/>
          <p:cNvSpPr txBox="1">
            <a:spLocks noGrp="1"/>
          </p:cNvSpPr>
          <p:nvPr>
            <p:ph type="body" sz="quarter" idx="14"/>
          </p:nvPr>
        </p:nvSpPr>
        <p:spPr>
          <a:xfrm>
            <a:off x="950020" y="3133473"/>
            <a:ext cx="7828161" cy="430695"/>
          </a:xfrm>
          <a:prstGeom prst="rect">
            <a:avLst/>
          </a:prstGeom>
        </p:spPr>
        <p:txBody>
          <a:bodyPr>
            <a:spAutoFit/>
          </a:bodyPr>
          <a:lstStyle>
            <a:lvl1pPr marL="0" indent="0" algn="ctr">
              <a:spcBef>
                <a:spcPts val="0"/>
              </a:spcBef>
              <a:buSzTx/>
              <a:buNone/>
            </a:lvl1pPr>
          </a:lstStyle>
          <a:p>
            <a:r>
              <a:t>“Type a quote here.”</a:t>
            </a:r>
          </a:p>
        </p:txBody>
      </p:sp>
      <p:sp>
        <p:nvSpPr>
          <p:cNvPr id="9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58221805"/>
      </p:ext>
    </p:extLst>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Photo">
    <p:spTree>
      <p:nvGrpSpPr>
        <p:cNvPr id="1" name=""/>
        <p:cNvGrpSpPr/>
        <p:nvPr/>
      </p:nvGrpSpPr>
      <p:grpSpPr>
        <a:xfrm>
          <a:off x="0" y="0"/>
          <a:ext cx="0" cy="0"/>
          <a:chOff x="0" y="0"/>
          <a:chExt cx="0" cy="0"/>
        </a:xfrm>
      </p:grpSpPr>
      <p:sp>
        <p:nvSpPr>
          <p:cNvPr id="102" name="Image"/>
          <p:cNvSpPr>
            <a:spLocks noGrp="1"/>
          </p:cNvSpPr>
          <p:nvPr>
            <p:ph type="pic" idx="13"/>
          </p:nvPr>
        </p:nvSpPr>
        <p:spPr>
          <a:xfrm>
            <a:off x="0" y="0"/>
            <a:ext cx="9728200" cy="7296150"/>
          </a:xfrm>
          <a:prstGeom prst="rect">
            <a:avLst/>
          </a:prstGeom>
        </p:spPr>
        <p:txBody>
          <a:bodyPr lIns="91439" tIns="45719" rIns="91439" bIns="45719" anchor="t">
            <a:noAutofit/>
          </a:bodyPr>
          <a:lstStyle/>
          <a:p>
            <a:endParaRPr/>
          </a:p>
        </p:txBody>
      </p:sp>
      <p:sp>
        <p:nvSpPr>
          <p:cNvPr id="10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932232525"/>
      </p:ext>
    </p:extLst>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cSld name="Title &amp; Subtitl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266007" y="1529532"/>
            <a:ext cx="9196190" cy="2422549"/>
          </a:xfrm>
          <a:prstGeom prst="rect">
            <a:avLst/>
          </a:prstGeom>
        </p:spPr>
        <p:txBody>
          <a:bodyPr anchor="b"/>
          <a:lstStyle/>
          <a:p>
            <a:r>
              <a:t>Title Text</a:t>
            </a:r>
          </a:p>
        </p:txBody>
      </p:sp>
      <p:sp>
        <p:nvSpPr>
          <p:cNvPr id="12" name="Body Level One…"/>
          <p:cNvSpPr txBox="1">
            <a:spLocks noGrp="1"/>
          </p:cNvSpPr>
          <p:nvPr>
            <p:ph type="body" sz="quarter" idx="1"/>
          </p:nvPr>
        </p:nvSpPr>
        <p:spPr>
          <a:xfrm>
            <a:off x="266007" y="3942581"/>
            <a:ext cx="9196190" cy="969020"/>
          </a:xfrm>
          <a:prstGeom prst="rect">
            <a:avLst/>
          </a:prstGeom>
        </p:spPr>
        <p:txBody>
          <a:bodyPr anchor="t"/>
          <a:lstStyle>
            <a:lvl1pPr marL="0" indent="0" algn="ctr">
              <a:spcBef>
                <a:spcPts val="0"/>
              </a:spcBef>
              <a:buClr>
                <a:srgbClr val="535353"/>
              </a:buClr>
              <a:buSzTx/>
              <a:buNone/>
            </a:lvl1pPr>
            <a:lvl2pPr marL="0" indent="0" algn="ctr">
              <a:spcBef>
                <a:spcPts val="0"/>
              </a:spcBef>
              <a:buClr>
                <a:srgbClr val="535353"/>
              </a:buClr>
              <a:buSzTx/>
              <a:buNone/>
            </a:lvl2pPr>
            <a:lvl3pPr marL="0" indent="0" algn="ctr">
              <a:spcBef>
                <a:spcPts val="0"/>
              </a:spcBef>
              <a:buClr>
                <a:srgbClr val="535353"/>
              </a:buClr>
              <a:buSzTx/>
              <a:buNone/>
            </a:lvl3pPr>
            <a:lvl4pPr marL="0" indent="0" algn="ctr">
              <a:spcBef>
                <a:spcPts val="0"/>
              </a:spcBef>
              <a:buClr>
                <a:srgbClr val="535353"/>
              </a:buClr>
              <a:buSzTx/>
              <a:buNone/>
            </a:lvl4pPr>
            <a:lvl5pPr marL="0" indent="0" algn="ctr">
              <a:spcBef>
                <a:spcPts val="0"/>
              </a:spcBef>
              <a:buClr>
                <a:srgbClr val="535353"/>
              </a:buClr>
              <a:buSzTx/>
              <a:buNone/>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dirty="0"/>
          </a:p>
        </p:txBody>
      </p:sp>
      <p:pic>
        <p:nvPicPr>
          <p:cNvPr id="5" name="Image" descr="Image">
            <a:extLst>
              <a:ext uri="{FF2B5EF4-FFF2-40B4-BE49-F238E27FC236}">
                <a16:creationId xmlns:a16="http://schemas.microsoft.com/office/drawing/2014/main" id="{1CC2C60D-BAFC-FF44-B8EA-912335A626C3}"/>
              </a:ext>
            </a:extLst>
          </p:cNvPr>
          <p:cNvPicPr>
            <a:picLocks noChangeAspect="1"/>
          </p:cNvPicPr>
          <p:nvPr userDrawn="1"/>
        </p:nvPicPr>
        <p:blipFill>
          <a:blip r:embed="rId2"/>
          <a:srcRect l="4006" r="3850" b="117"/>
          <a:stretch>
            <a:fillRect/>
          </a:stretch>
        </p:blipFill>
        <p:spPr>
          <a:xfrm>
            <a:off x="8860237" y="6404197"/>
            <a:ext cx="590200" cy="639779"/>
          </a:xfrm>
          <a:custGeom>
            <a:avLst/>
            <a:gdLst/>
            <a:ahLst/>
            <a:cxnLst>
              <a:cxn ang="0">
                <a:pos x="wd2" y="hd2"/>
              </a:cxn>
              <a:cxn ang="5400000">
                <a:pos x="wd2" y="hd2"/>
              </a:cxn>
              <a:cxn ang="10800000">
                <a:pos x="wd2" y="hd2"/>
              </a:cxn>
              <a:cxn ang="16200000">
                <a:pos x="wd2" y="hd2"/>
              </a:cxn>
            </a:cxnLst>
            <a:rect l="0" t="0" r="r" b="b"/>
            <a:pathLst>
              <a:path w="21557" h="21600" extrusionOk="0">
                <a:moveTo>
                  <a:pt x="0" y="0"/>
                </a:moveTo>
                <a:lnTo>
                  <a:pt x="0" y="1383"/>
                </a:lnTo>
                <a:cubicBezTo>
                  <a:pt x="0" y="3017"/>
                  <a:pt x="149" y="5264"/>
                  <a:pt x="368" y="6876"/>
                </a:cubicBezTo>
                <a:cubicBezTo>
                  <a:pt x="775" y="9856"/>
                  <a:pt x="1539" y="12036"/>
                  <a:pt x="3003" y="14383"/>
                </a:cubicBezTo>
                <a:cubicBezTo>
                  <a:pt x="3393" y="15008"/>
                  <a:pt x="3690" y="15552"/>
                  <a:pt x="3654" y="15586"/>
                </a:cubicBezTo>
                <a:cubicBezTo>
                  <a:pt x="3542" y="15693"/>
                  <a:pt x="992" y="15279"/>
                  <a:pt x="260" y="15035"/>
                </a:cubicBezTo>
                <a:cubicBezTo>
                  <a:pt x="-43" y="14934"/>
                  <a:pt x="482" y="15441"/>
                  <a:pt x="1485" y="16218"/>
                </a:cubicBezTo>
                <a:cubicBezTo>
                  <a:pt x="1932" y="16563"/>
                  <a:pt x="2258" y="16878"/>
                  <a:pt x="2212" y="16919"/>
                </a:cubicBezTo>
                <a:cubicBezTo>
                  <a:pt x="2165" y="16961"/>
                  <a:pt x="1733" y="17117"/>
                  <a:pt x="1247" y="17260"/>
                </a:cubicBezTo>
                <a:cubicBezTo>
                  <a:pt x="761" y="17403"/>
                  <a:pt x="319" y="17550"/>
                  <a:pt x="271" y="17591"/>
                </a:cubicBezTo>
                <a:cubicBezTo>
                  <a:pt x="163" y="17682"/>
                  <a:pt x="541" y="17791"/>
                  <a:pt x="2082" y="18122"/>
                </a:cubicBezTo>
                <a:cubicBezTo>
                  <a:pt x="3933" y="18520"/>
                  <a:pt x="3792" y="18463"/>
                  <a:pt x="3827" y="18854"/>
                </a:cubicBezTo>
                <a:lnTo>
                  <a:pt x="3860" y="19194"/>
                </a:lnTo>
                <a:lnTo>
                  <a:pt x="4814" y="19315"/>
                </a:lnTo>
                <a:cubicBezTo>
                  <a:pt x="7693" y="19660"/>
                  <a:pt x="7470" y="19608"/>
                  <a:pt x="7981" y="20016"/>
                </a:cubicBezTo>
                <a:cubicBezTo>
                  <a:pt x="8527" y="20453"/>
                  <a:pt x="9029" y="20769"/>
                  <a:pt x="9976" y="21259"/>
                </a:cubicBezTo>
                <a:lnTo>
                  <a:pt x="10659" y="21600"/>
                </a:lnTo>
                <a:lnTo>
                  <a:pt x="10822" y="21600"/>
                </a:lnTo>
                <a:lnTo>
                  <a:pt x="11245" y="21400"/>
                </a:lnTo>
                <a:cubicBezTo>
                  <a:pt x="12022" y="21017"/>
                  <a:pt x="12592" y="20662"/>
                  <a:pt x="13316" y="20127"/>
                </a:cubicBezTo>
                <a:lnTo>
                  <a:pt x="14010" y="19615"/>
                </a:lnTo>
                <a:lnTo>
                  <a:pt x="15821" y="19395"/>
                </a:lnTo>
                <a:lnTo>
                  <a:pt x="17621" y="19174"/>
                </a:lnTo>
                <a:lnTo>
                  <a:pt x="17675" y="18844"/>
                </a:lnTo>
                <a:cubicBezTo>
                  <a:pt x="17738" y="18445"/>
                  <a:pt x="17776" y="18427"/>
                  <a:pt x="19074" y="18172"/>
                </a:cubicBezTo>
                <a:cubicBezTo>
                  <a:pt x="20471" y="17897"/>
                  <a:pt x="21252" y="17681"/>
                  <a:pt x="21145" y="17591"/>
                </a:cubicBezTo>
                <a:cubicBezTo>
                  <a:pt x="21097" y="17550"/>
                  <a:pt x="20655" y="17403"/>
                  <a:pt x="20169" y="17260"/>
                </a:cubicBezTo>
                <a:cubicBezTo>
                  <a:pt x="19683" y="17117"/>
                  <a:pt x="19247" y="16967"/>
                  <a:pt x="19204" y="16929"/>
                </a:cubicBezTo>
                <a:cubicBezTo>
                  <a:pt x="19161" y="16891"/>
                  <a:pt x="19538" y="16552"/>
                  <a:pt x="20039" y="16177"/>
                </a:cubicBezTo>
                <a:cubicBezTo>
                  <a:pt x="20539" y="15803"/>
                  <a:pt x="21041" y="15395"/>
                  <a:pt x="21156" y="15275"/>
                </a:cubicBezTo>
                <a:lnTo>
                  <a:pt x="21362" y="15055"/>
                </a:lnTo>
                <a:lnTo>
                  <a:pt x="21102" y="15125"/>
                </a:lnTo>
                <a:cubicBezTo>
                  <a:pt x="20088" y="15371"/>
                  <a:pt x="17970" y="15688"/>
                  <a:pt x="17881" y="15606"/>
                </a:cubicBezTo>
                <a:cubicBezTo>
                  <a:pt x="17814" y="15544"/>
                  <a:pt x="17980" y="15199"/>
                  <a:pt x="18369" y="14604"/>
                </a:cubicBezTo>
                <a:cubicBezTo>
                  <a:pt x="20504" y="11331"/>
                  <a:pt x="21262" y="8225"/>
                  <a:pt x="21481" y="1955"/>
                </a:cubicBezTo>
                <a:lnTo>
                  <a:pt x="21557" y="0"/>
                </a:lnTo>
                <a:lnTo>
                  <a:pt x="11223" y="0"/>
                </a:lnTo>
                <a:lnTo>
                  <a:pt x="10312" y="0"/>
                </a:lnTo>
                <a:lnTo>
                  <a:pt x="0" y="0"/>
                </a:lnTo>
                <a:close/>
              </a:path>
            </a:pathLst>
          </a:custGeom>
          <a:ln w="12700">
            <a:miter lim="400000"/>
          </a:ln>
        </p:spPr>
      </p:pic>
      <p:pic>
        <p:nvPicPr>
          <p:cNvPr id="6" name="Image" descr="Image">
            <a:extLst>
              <a:ext uri="{FF2B5EF4-FFF2-40B4-BE49-F238E27FC236}">
                <a16:creationId xmlns:a16="http://schemas.microsoft.com/office/drawing/2014/main" id="{B3F7FE23-E82A-5544-91C1-1E45F9FC01F0}"/>
              </a:ext>
            </a:extLst>
          </p:cNvPr>
          <p:cNvPicPr>
            <a:picLocks noChangeAspect="1"/>
          </p:cNvPicPr>
          <p:nvPr userDrawn="1"/>
        </p:nvPicPr>
        <p:blipFill>
          <a:blip r:embed="rId3"/>
          <a:stretch>
            <a:fillRect/>
          </a:stretch>
        </p:blipFill>
        <p:spPr>
          <a:xfrm>
            <a:off x="4591387" y="6404159"/>
            <a:ext cx="3814475" cy="639848"/>
          </a:xfrm>
          <a:prstGeom prst="rect">
            <a:avLst/>
          </a:prstGeom>
          <a:ln w="12700">
            <a:miter lim="400000"/>
          </a:ln>
        </p:spPr>
      </p:pic>
    </p:spTree>
    <p:extLst>
      <p:ext uri="{BB962C8B-B14F-4D97-AF65-F5344CB8AC3E}">
        <p14:creationId xmlns:p14="http://schemas.microsoft.com/office/powerpoint/2010/main" val="2658227685"/>
      </p:ext>
    </p:extLst>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A4997B36-E57D-4366-91E8-03273DE23F0A}" type="datetime1">
              <a:rPr lang="en-GB" smtClean="0"/>
              <a:t>22/08/2024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89C2275-B63D-41DB-BBD6-E28B988058A7}" type="slidenum">
              <a:rPr lang="en-GB" smtClean="0"/>
              <a:t>‹#›</a:t>
            </a:fld>
            <a:endParaRPr lang="en-GB" dirty="0"/>
          </a:p>
        </p:txBody>
      </p:sp>
    </p:spTree>
    <p:extLst>
      <p:ext uri="{BB962C8B-B14F-4D97-AF65-F5344CB8AC3E}">
        <p14:creationId xmlns:p14="http://schemas.microsoft.com/office/powerpoint/2010/main" val="36243062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9AB03A6E-78F6-4428-9951-524141DD5791}"/>
              </a:ext>
            </a:extLst>
          </p:cNvPr>
          <p:cNvSpPr>
            <a:spLocks noGrp="1" noChangeArrowheads="1"/>
          </p:cNvSpPr>
          <p:nvPr>
            <p:ph type="dt" sz="half" idx="10"/>
          </p:nvPr>
        </p:nvSpPr>
        <p:spPr>
          <a:ln/>
        </p:spPr>
        <p:txBody>
          <a:bodyPr/>
          <a:lstStyle>
            <a:lvl1pPr>
              <a:defRPr/>
            </a:lvl1pPr>
          </a:lstStyle>
          <a:p>
            <a:pPr>
              <a:defRPr/>
            </a:pPr>
            <a:endParaRPr lang="en-GB"/>
          </a:p>
        </p:txBody>
      </p:sp>
      <p:sp>
        <p:nvSpPr>
          <p:cNvPr id="3" name="Rectangle 5">
            <a:extLst>
              <a:ext uri="{FF2B5EF4-FFF2-40B4-BE49-F238E27FC236}">
                <a16:creationId xmlns:a16="http://schemas.microsoft.com/office/drawing/2014/main" id="{FB4DB974-5D3F-4685-A77B-77F67847B4BE}"/>
              </a:ext>
            </a:extLst>
          </p:cNvPr>
          <p:cNvSpPr>
            <a:spLocks noGrp="1" noChangeArrowheads="1"/>
          </p:cNvSpPr>
          <p:nvPr>
            <p:ph type="ftr" sz="quarter" idx="11"/>
          </p:nvPr>
        </p:nvSpPr>
        <p:spPr>
          <a:ln/>
        </p:spPr>
        <p:txBody>
          <a:bodyPr/>
          <a:lstStyle>
            <a:lvl1pPr>
              <a:defRPr/>
            </a:lvl1pPr>
          </a:lstStyle>
          <a:p>
            <a:pPr>
              <a:defRPr/>
            </a:pPr>
            <a:endParaRPr lang="en-GB"/>
          </a:p>
        </p:txBody>
      </p:sp>
      <p:sp>
        <p:nvSpPr>
          <p:cNvPr id="4" name="Rectangle 6">
            <a:extLst>
              <a:ext uri="{FF2B5EF4-FFF2-40B4-BE49-F238E27FC236}">
                <a16:creationId xmlns:a16="http://schemas.microsoft.com/office/drawing/2014/main" id="{25B5B419-6F8E-4A40-B29A-17746345B499}"/>
              </a:ext>
            </a:extLst>
          </p:cNvPr>
          <p:cNvSpPr>
            <a:spLocks noGrp="1" noChangeArrowheads="1"/>
          </p:cNvSpPr>
          <p:nvPr>
            <p:ph type="sldNum" sz="quarter" idx="12"/>
          </p:nvPr>
        </p:nvSpPr>
        <p:spPr>
          <a:ln/>
        </p:spPr>
        <p:txBody>
          <a:bodyPr/>
          <a:lstStyle>
            <a:lvl1pPr>
              <a:defRPr/>
            </a:lvl1pPr>
          </a:lstStyle>
          <a:p>
            <a:pPr>
              <a:defRPr/>
            </a:pPr>
            <a:fld id="{3A245E68-7AF6-4E69-A82E-250FC8090B4F}" type="slidenum">
              <a:rPr lang="en-GB" altLang="en-US"/>
              <a:pPr>
                <a:defRPr/>
              </a:pPr>
              <a:t>‹#›</a:t>
            </a:fld>
            <a:endParaRPr lang="en-GB" altLang="en-US"/>
          </a:p>
        </p:txBody>
      </p:sp>
    </p:spTree>
    <p:extLst>
      <p:ext uri="{BB962C8B-B14F-4D97-AF65-F5344CB8AC3E}">
        <p14:creationId xmlns:p14="http://schemas.microsoft.com/office/powerpoint/2010/main" val="30266971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1.tif"/><Relationship Id="rId3" Type="http://schemas.openxmlformats.org/officeDocument/2006/relationships/slideLayout" Target="../slideLayouts/slideLayout14.xml"/><Relationship Id="rId7"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10" Type="http://schemas.openxmlformats.org/officeDocument/2006/relationships/image" Target="../media/image3.png"/><Relationship Id="rId4" Type="http://schemas.openxmlformats.org/officeDocument/2006/relationships/slideLayout" Target="../slideLayouts/slideLayout15.xml"/><Relationship Id="rId9"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CFDFE"/>
            </a:gs>
            <a:gs pos="33000">
              <a:srgbClr val="00B0F0"/>
            </a:gs>
            <a:gs pos="83000">
              <a:srgbClr val="E0F1F2"/>
            </a:gs>
            <a:gs pos="100000">
              <a:srgbClr val="EBF6F7"/>
            </a:gs>
          </a:gsLst>
          <a:lin ang="5400000" scaled="1"/>
          <a:tileRect/>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86410" y="292101"/>
            <a:ext cx="8755380" cy="1216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1027" name="Rectangle 3"/>
          <p:cNvSpPr>
            <a:spLocks noGrp="1" noChangeArrowheads="1"/>
          </p:cNvSpPr>
          <p:nvPr>
            <p:ph type="body" idx="1"/>
          </p:nvPr>
        </p:nvSpPr>
        <p:spPr bwMode="auto">
          <a:xfrm>
            <a:off x="486410" y="1701800"/>
            <a:ext cx="8755380" cy="481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028" name="Rectangle 4">
            <a:extLst>
              <a:ext uri="{FF2B5EF4-FFF2-40B4-BE49-F238E27FC236}">
                <a16:creationId xmlns:a16="http://schemas.microsoft.com/office/drawing/2014/main" id="{8C10D297-1A89-4AD6-869D-0AFEC71B0FB7}"/>
              </a:ext>
            </a:extLst>
          </p:cNvPr>
          <p:cNvSpPr>
            <a:spLocks noGrp="1" noChangeArrowheads="1"/>
          </p:cNvSpPr>
          <p:nvPr>
            <p:ph type="dt" sz="half" idx="2"/>
          </p:nvPr>
        </p:nvSpPr>
        <p:spPr bwMode="auto">
          <a:xfrm>
            <a:off x="486410" y="6643688"/>
            <a:ext cx="2269913" cy="50800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787">
                <a:latin typeface="Arial" charset="0"/>
                <a:cs typeface="Arial" charset="0"/>
              </a:defRPr>
            </a:lvl1pPr>
          </a:lstStyle>
          <a:p>
            <a:pPr>
              <a:defRPr/>
            </a:pPr>
            <a:endParaRPr lang="en-GB"/>
          </a:p>
        </p:txBody>
      </p:sp>
      <p:sp>
        <p:nvSpPr>
          <p:cNvPr id="1029" name="Rectangle 5">
            <a:extLst>
              <a:ext uri="{FF2B5EF4-FFF2-40B4-BE49-F238E27FC236}">
                <a16:creationId xmlns:a16="http://schemas.microsoft.com/office/drawing/2014/main" id="{1B92D370-0469-4DEF-A6C0-902F70B0056E}"/>
              </a:ext>
            </a:extLst>
          </p:cNvPr>
          <p:cNvSpPr>
            <a:spLocks noGrp="1" noChangeArrowheads="1"/>
          </p:cNvSpPr>
          <p:nvPr>
            <p:ph type="ftr" sz="quarter" idx="3"/>
          </p:nvPr>
        </p:nvSpPr>
        <p:spPr bwMode="auto">
          <a:xfrm>
            <a:off x="3323802" y="6643688"/>
            <a:ext cx="3080597" cy="5080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sz="1787">
                <a:latin typeface="Arial" charset="0"/>
                <a:cs typeface="Arial" charset="0"/>
              </a:defRPr>
            </a:lvl1pPr>
          </a:lstStyle>
          <a:p>
            <a:pPr>
              <a:defRPr/>
            </a:pPr>
            <a:endParaRPr lang="en-GB"/>
          </a:p>
        </p:txBody>
      </p:sp>
      <p:sp>
        <p:nvSpPr>
          <p:cNvPr id="1030" name="Rectangle 6">
            <a:extLst>
              <a:ext uri="{FF2B5EF4-FFF2-40B4-BE49-F238E27FC236}">
                <a16:creationId xmlns:a16="http://schemas.microsoft.com/office/drawing/2014/main" id="{24FAB3DA-C556-4AC2-997D-D2796142A706}"/>
              </a:ext>
            </a:extLst>
          </p:cNvPr>
          <p:cNvSpPr>
            <a:spLocks noGrp="1" noChangeArrowheads="1"/>
          </p:cNvSpPr>
          <p:nvPr>
            <p:ph type="sldNum" sz="quarter" idx="4"/>
          </p:nvPr>
        </p:nvSpPr>
        <p:spPr bwMode="auto">
          <a:xfrm>
            <a:off x="6971877" y="6643688"/>
            <a:ext cx="2269913" cy="5080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787"/>
            </a:lvl1pPr>
          </a:lstStyle>
          <a:p>
            <a:pPr>
              <a:defRPr/>
            </a:pPr>
            <a:fld id="{BA62F474-B4DF-46B9-8F94-3781EF295E77}"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5617">
          <a:solidFill>
            <a:schemeClr val="tx2"/>
          </a:solidFill>
          <a:latin typeface="+mj-lt"/>
          <a:ea typeface="+mj-ea"/>
          <a:cs typeface="+mj-cs"/>
        </a:defRPr>
      </a:lvl1pPr>
      <a:lvl2pPr algn="ctr" rtl="0" eaLnBrk="0" fontAlgn="base" hangingPunct="0">
        <a:spcBef>
          <a:spcPct val="0"/>
        </a:spcBef>
        <a:spcAft>
          <a:spcPct val="0"/>
        </a:spcAft>
        <a:defRPr sz="5617">
          <a:solidFill>
            <a:schemeClr val="tx2"/>
          </a:solidFill>
          <a:latin typeface="Arial" charset="0"/>
          <a:cs typeface="Arial" charset="0"/>
        </a:defRPr>
      </a:lvl2pPr>
      <a:lvl3pPr algn="ctr" rtl="0" eaLnBrk="0" fontAlgn="base" hangingPunct="0">
        <a:spcBef>
          <a:spcPct val="0"/>
        </a:spcBef>
        <a:spcAft>
          <a:spcPct val="0"/>
        </a:spcAft>
        <a:defRPr sz="5617">
          <a:solidFill>
            <a:schemeClr val="tx2"/>
          </a:solidFill>
          <a:latin typeface="Arial" charset="0"/>
          <a:cs typeface="Arial" charset="0"/>
        </a:defRPr>
      </a:lvl3pPr>
      <a:lvl4pPr algn="ctr" rtl="0" eaLnBrk="0" fontAlgn="base" hangingPunct="0">
        <a:spcBef>
          <a:spcPct val="0"/>
        </a:spcBef>
        <a:spcAft>
          <a:spcPct val="0"/>
        </a:spcAft>
        <a:defRPr sz="5617">
          <a:solidFill>
            <a:schemeClr val="tx2"/>
          </a:solidFill>
          <a:latin typeface="Arial" charset="0"/>
          <a:cs typeface="Arial" charset="0"/>
        </a:defRPr>
      </a:lvl4pPr>
      <a:lvl5pPr algn="ctr" rtl="0" eaLnBrk="0" fontAlgn="base" hangingPunct="0">
        <a:spcBef>
          <a:spcPct val="0"/>
        </a:spcBef>
        <a:spcAft>
          <a:spcPct val="0"/>
        </a:spcAft>
        <a:defRPr sz="5617">
          <a:solidFill>
            <a:schemeClr val="tx2"/>
          </a:solidFill>
          <a:latin typeface="Arial" charset="0"/>
          <a:cs typeface="Arial" charset="0"/>
        </a:defRPr>
      </a:lvl5pPr>
      <a:lvl6pPr marL="583707" algn="ctr" rtl="0" fontAlgn="base">
        <a:spcBef>
          <a:spcPct val="0"/>
        </a:spcBef>
        <a:spcAft>
          <a:spcPct val="0"/>
        </a:spcAft>
        <a:defRPr sz="5617">
          <a:solidFill>
            <a:schemeClr val="tx2"/>
          </a:solidFill>
          <a:latin typeface="Arial" charset="0"/>
          <a:cs typeface="Arial" charset="0"/>
        </a:defRPr>
      </a:lvl6pPr>
      <a:lvl7pPr marL="1167414" algn="ctr" rtl="0" fontAlgn="base">
        <a:spcBef>
          <a:spcPct val="0"/>
        </a:spcBef>
        <a:spcAft>
          <a:spcPct val="0"/>
        </a:spcAft>
        <a:defRPr sz="5617">
          <a:solidFill>
            <a:schemeClr val="tx2"/>
          </a:solidFill>
          <a:latin typeface="Arial" charset="0"/>
          <a:cs typeface="Arial" charset="0"/>
        </a:defRPr>
      </a:lvl7pPr>
      <a:lvl8pPr marL="1751122" algn="ctr" rtl="0" fontAlgn="base">
        <a:spcBef>
          <a:spcPct val="0"/>
        </a:spcBef>
        <a:spcAft>
          <a:spcPct val="0"/>
        </a:spcAft>
        <a:defRPr sz="5617">
          <a:solidFill>
            <a:schemeClr val="tx2"/>
          </a:solidFill>
          <a:latin typeface="Arial" charset="0"/>
          <a:cs typeface="Arial" charset="0"/>
        </a:defRPr>
      </a:lvl8pPr>
      <a:lvl9pPr marL="2334829" algn="ctr" rtl="0" fontAlgn="base">
        <a:spcBef>
          <a:spcPct val="0"/>
        </a:spcBef>
        <a:spcAft>
          <a:spcPct val="0"/>
        </a:spcAft>
        <a:defRPr sz="5617">
          <a:solidFill>
            <a:schemeClr val="tx2"/>
          </a:solidFill>
          <a:latin typeface="Arial" charset="0"/>
          <a:cs typeface="Arial" charset="0"/>
        </a:defRPr>
      </a:lvl9pPr>
    </p:titleStyle>
    <p:bodyStyle>
      <a:lvl1pPr marL="437780" indent="-437780" algn="l" rtl="0" eaLnBrk="0" fontAlgn="base" hangingPunct="0">
        <a:spcBef>
          <a:spcPct val="20000"/>
        </a:spcBef>
        <a:spcAft>
          <a:spcPct val="0"/>
        </a:spcAft>
        <a:buChar char="•"/>
        <a:defRPr sz="4085">
          <a:solidFill>
            <a:schemeClr val="tx1"/>
          </a:solidFill>
          <a:latin typeface="+mn-lt"/>
          <a:ea typeface="+mn-ea"/>
          <a:cs typeface="+mn-cs"/>
        </a:defRPr>
      </a:lvl1pPr>
      <a:lvl2pPr marL="948524" indent="-364817" algn="l" rtl="0" eaLnBrk="0" fontAlgn="base" hangingPunct="0">
        <a:spcBef>
          <a:spcPct val="20000"/>
        </a:spcBef>
        <a:spcAft>
          <a:spcPct val="0"/>
        </a:spcAft>
        <a:buChar char="–"/>
        <a:defRPr sz="3575">
          <a:solidFill>
            <a:schemeClr val="tx1"/>
          </a:solidFill>
          <a:latin typeface="+mn-lt"/>
          <a:cs typeface="+mn-cs"/>
        </a:defRPr>
      </a:lvl2pPr>
      <a:lvl3pPr marL="1459268" indent="-291854" algn="l" rtl="0" eaLnBrk="0" fontAlgn="base" hangingPunct="0">
        <a:spcBef>
          <a:spcPct val="20000"/>
        </a:spcBef>
        <a:spcAft>
          <a:spcPct val="0"/>
        </a:spcAft>
        <a:buChar char="•"/>
        <a:defRPr sz="3064">
          <a:solidFill>
            <a:schemeClr val="tx1"/>
          </a:solidFill>
          <a:latin typeface="+mn-lt"/>
          <a:cs typeface="+mn-cs"/>
        </a:defRPr>
      </a:lvl3pPr>
      <a:lvl4pPr marL="2042975" indent="-291854" algn="l" rtl="0" eaLnBrk="0" fontAlgn="base" hangingPunct="0">
        <a:spcBef>
          <a:spcPct val="20000"/>
        </a:spcBef>
        <a:spcAft>
          <a:spcPct val="0"/>
        </a:spcAft>
        <a:buChar char="–"/>
        <a:defRPr sz="2553">
          <a:solidFill>
            <a:schemeClr val="tx1"/>
          </a:solidFill>
          <a:latin typeface="+mn-lt"/>
          <a:cs typeface="+mn-cs"/>
        </a:defRPr>
      </a:lvl4pPr>
      <a:lvl5pPr marL="2626683" indent="-291854" algn="l" rtl="0" eaLnBrk="0" fontAlgn="base" hangingPunct="0">
        <a:spcBef>
          <a:spcPct val="20000"/>
        </a:spcBef>
        <a:spcAft>
          <a:spcPct val="0"/>
        </a:spcAft>
        <a:buChar char="»"/>
        <a:defRPr sz="2553">
          <a:solidFill>
            <a:schemeClr val="tx1"/>
          </a:solidFill>
          <a:latin typeface="+mn-lt"/>
          <a:cs typeface="+mn-cs"/>
        </a:defRPr>
      </a:lvl5pPr>
      <a:lvl6pPr marL="3210390" indent="-291854" algn="l" rtl="0" fontAlgn="base">
        <a:spcBef>
          <a:spcPct val="20000"/>
        </a:spcBef>
        <a:spcAft>
          <a:spcPct val="0"/>
        </a:spcAft>
        <a:buChar char="»"/>
        <a:defRPr sz="2553">
          <a:solidFill>
            <a:schemeClr val="tx1"/>
          </a:solidFill>
          <a:latin typeface="+mn-lt"/>
          <a:cs typeface="+mn-cs"/>
        </a:defRPr>
      </a:lvl6pPr>
      <a:lvl7pPr marL="3794097" indent="-291854" algn="l" rtl="0" fontAlgn="base">
        <a:spcBef>
          <a:spcPct val="20000"/>
        </a:spcBef>
        <a:spcAft>
          <a:spcPct val="0"/>
        </a:spcAft>
        <a:buChar char="»"/>
        <a:defRPr sz="2553">
          <a:solidFill>
            <a:schemeClr val="tx1"/>
          </a:solidFill>
          <a:latin typeface="+mn-lt"/>
          <a:cs typeface="+mn-cs"/>
        </a:defRPr>
      </a:lvl7pPr>
      <a:lvl8pPr marL="4377804" indent="-291854" algn="l" rtl="0" fontAlgn="base">
        <a:spcBef>
          <a:spcPct val="20000"/>
        </a:spcBef>
        <a:spcAft>
          <a:spcPct val="0"/>
        </a:spcAft>
        <a:buChar char="»"/>
        <a:defRPr sz="2553">
          <a:solidFill>
            <a:schemeClr val="tx1"/>
          </a:solidFill>
          <a:latin typeface="+mn-lt"/>
          <a:cs typeface="+mn-cs"/>
        </a:defRPr>
      </a:lvl8pPr>
      <a:lvl9pPr marL="4961512" indent="-291854" algn="l" rtl="0" fontAlgn="base">
        <a:spcBef>
          <a:spcPct val="20000"/>
        </a:spcBef>
        <a:spcAft>
          <a:spcPct val="0"/>
        </a:spcAft>
        <a:buChar char="»"/>
        <a:defRPr sz="2553">
          <a:solidFill>
            <a:schemeClr val="tx1"/>
          </a:solidFill>
          <a:latin typeface="+mn-lt"/>
          <a:cs typeface="+mn-cs"/>
        </a:defRPr>
      </a:lvl9pPr>
    </p:bodyStyle>
    <p:otherStyle>
      <a:defPPr>
        <a:defRPr lang="en-US"/>
      </a:defPPr>
      <a:lvl1pPr marL="0" algn="l" defTabSz="1167414" rtl="0" eaLnBrk="1" latinLnBrk="0" hangingPunct="1">
        <a:defRPr sz="2298" kern="1200">
          <a:solidFill>
            <a:schemeClr val="tx1"/>
          </a:solidFill>
          <a:latin typeface="+mn-lt"/>
          <a:ea typeface="+mn-ea"/>
          <a:cs typeface="+mn-cs"/>
        </a:defRPr>
      </a:lvl1pPr>
      <a:lvl2pPr marL="583707" algn="l" defTabSz="1167414" rtl="0" eaLnBrk="1" latinLnBrk="0" hangingPunct="1">
        <a:defRPr sz="2298" kern="1200">
          <a:solidFill>
            <a:schemeClr val="tx1"/>
          </a:solidFill>
          <a:latin typeface="+mn-lt"/>
          <a:ea typeface="+mn-ea"/>
          <a:cs typeface="+mn-cs"/>
        </a:defRPr>
      </a:lvl2pPr>
      <a:lvl3pPr marL="1167414" algn="l" defTabSz="1167414" rtl="0" eaLnBrk="1" latinLnBrk="0" hangingPunct="1">
        <a:defRPr sz="2298" kern="1200">
          <a:solidFill>
            <a:schemeClr val="tx1"/>
          </a:solidFill>
          <a:latin typeface="+mn-lt"/>
          <a:ea typeface="+mn-ea"/>
          <a:cs typeface="+mn-cs"/>
        </a:defRPr>
      </a:lvl3pPr>
      <a:lvl4pPr marL="1751122" algn="l" defTabSz="1167414" rtl="0" eaLnBrk="1" latinLnBrk="0" hangingPunct="1">
        <a:defRPr sz="2298" kern="1200">
          <a:solidFill>
            <a:schemeClr val="tx1"/>
          </a:solidFill>
          <a:latin typeface="+mn-lt"/>
          <a:ea typeface="+mn-ea"/>
          <a:cs typeface="+mn-cs"/>
        </a:defRPr>
      </a:lvl4pPr>
      <a:lvl5pPr marL="2334829" algn="l" defTabSz="1167414" rtl="0" eaLnBrk="1" latinLnBrk="0" hangingPunct="1">
        <a:defRPr sz="2298" kern="1200">
          <a:solidFill>
            <a:schemeClr val="tx1"/>
          </a:solidFill>
          <a:latin typeface="+mn-lt"/>
          <a:ea typeface="+mn-ea"/>
          <a:cs typeface="+mn-cs"/>
        </a:defRPr>
      </a:lvl5pPr>
      <a:lvl6pPr marL="2918536" algn="l" defTabSz="1167414" rtl="0" eaLnBrk="1" latinLnBrk="0" hangingPunct="1">
        <a:defRPr sz="2298" kern="1200">
          <a:solidFill>
            <a:schemeClr val="tx1"/>
          </a:solidFill>
          <a:latin typeface="+mn-lt"/>
          <a:ea typeface="+mn-ea"/>
          <a:cs typeface="+mn-cs"/>
        </a:defRPr>
      </a:lvl6pPr>
      <a:lvl7pPr marL="3502243" algn="l" defTabSz="1167414" rtl="0" eaLnBrk="1" latinLnBrk="0" hangingPunct="1">
        <a:defRPr sz="2298" kern="1200">
          <a:solidFill>
            <a:schemeClr val="tx1"/>
          </a:solidFill>
          <a:latin typeface="+mn-lt"/>
          <a:ea typeface="+mn-ea"/>
          <a:cs typeface="+mn-cs"/>
        </a:defRPr>
      </a:lvl7pPr>
      <a:lvl8pPr marL="4085951" algn="l" defTabSz="1167414" rtl="0" eaLnBrk="1" latinLnBrk="0" hangingPunct="1">
        <a:defRPr sz="2298" kern="1200">
          <a:solidFill>
            <a:schemeClr val="tx1"/>
          </a:solidFill>
          <a:latin typeface="+mn-lt"/>
          <a:ea typeface="+mn-ea"/>
          <a:cs typeface="+mn-cs"/>
        </a:defRPr>
      </a:lvl8pPr>
      <a:lvl9pPr marL="4669658" algn="l" defTabSz="1167414" rtl="0" eaLnBrk="1" latinLnBrk="0" hangingPunct="1">
        <a:defRPr sz="2298"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266006" y="190004"/>
            <a:ext cx="9196189" cy="182403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normAutofit/>
          </a:bodyPr>
          <a:lstStyle/>
          <a:p>
            <a:r>
              <a:t>Title Text</a:t>
            </a:r>
          </a:p>
        </p:txBody>
      </p:sp>
      <p:sp>
        <p:nvSpPr>
          <p:cNvPr id="3" name="Body Level One…"/>
          <p:cNvSpPr txBox="1">
            <a:spLocks noGrp="1"/>
          </p:cNvSpPr>
          <p:nvPr>
            <p:ph type="body" idx="1"/>
          </p:nvPr>
        </p:nvSpPr>
        <p:spPr>
          <a:xfrm>
            <a:off x="266006" y="2042543"/>
            <a:ext cx="9196189" cy="471209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4731097" y="6943131"/>
            <a:ext cx="261290" cy="258019"/>
          </a:xfrm>
          <a:prstGeom prst="rect">
            <a:avLst/>
          </a:prstGeom>
          <a:ln w="12700">
            <a:miter lim="400000"/>
          </a:ln>
        </p:spPr>
        <p:txBody>
          <a:bodyPr wrap="none" lIns="50800" tIns="50800" rIns="50800" bIns="50800" anchor="b">
            <a:spAutoFit/>
          </a:bodyPr>
          <a:lstStyle>
            <a:lvl1pPr>
              <a:defRPr sz="1010"/>
            </a:lvl1pPr>
          </a:lstStyle>
          <a:p>
            <a:fld id="{86CB4B4D-7CA3-9044-876B-883B54F8677D}" type="slidenum">
              <a:t>‹#›</a:t>
            </a:fld>
            <a:endParaRPr/>
          </a:p>
        </p:txBody>
      </p:sp>
      <p:pic>
        <p:nvPicPr>
          <p:cNvPr id="5" name="Image" descr="Image">
            <a:extLst>
              <a:ext uri="{FF2B5EF4-FFF2-40B4-BE49-F238E27FC236}">
                <a16:creationId xmlns:a16="http://schemas.microsoft.com/office/drawing/2014/main" id="{9CD5F3C0-E18A-A04A-A8FB-D09E2E897DDB}"/>
              </a:ext>
            </a:extLst>
          </p:cNvPr>
          <p:cNvPicPr>
            <a:picLocks noChangeAspect="1"/>
          </p:cNvPicPr>
          <p:nvPr userDrawn="1"/>
        </p:nvPicPr>
        <p:blipFill>
          <a:blip r:embed="rId8"/>
          <a:srcRect l="4006" r="3850" b="117"/>
          <a:stretch>
            <a:fillRect/>
          </a:stretch>
        </p:blipFill>
        <p:spPr>
          <a:xfrm>
            <a:off x="8860235" y="6404194"/>
            <a:ext cx="590200" cy="639779"/>
          </a:xfrm>
          <a:custGeom>
            <a:avLst/>
            <a:gdLst/>
            <a:ahLst/>
            <a:cxnLst>
              <a:cxn ang="0">
                <a:pos x="wd2" y="hd2"/>
              </a:cxn>
              <a:cxn ang="5400000">
                <a:pos x="wd2" y="hd2"/>
              </a:cxn>
              <a:cxn ang="10800000">
                <a:pos x="wd2" y="hd2"/>
              </a:cxn>
              <a:cxn ang="16200000">
                <a:pos x="wd2" y="hd2"/>
              </a:cxn>
            </a:cxnLst>
            <a:rect l="0" t="0" r="r" b="b"/>
            <a:pathLst>
              <a:path w="21557" h="21600" extrusionOk="0">
                <a:moveTo>
                  <a:pt x="0" y="0"/>
                </a:moveTo>
                <a:lnTo>
                  <a:pt x="0" y="1383"/>
                </a:lnTo>
                <a:cubicBezTo>
                  <a:pt x="0" y="3017"/>
                  <a:pt x="149" y="5264"/>
                  <a:pt x="368" y="6876"/>
                </a:cubicBezTo>
                <a:cubicBezTo>
                  <a:pt x="775" y="9856"/>
                  <a:pt x="1539" y="12036"/>
                  <a:pt x="3003" y="14383"/>
                </a:cubicBezTo>
                <a:cubicBezTo>
                  <a:pt x="3393" y="15008"/>
                  <a:pt x="3690" y="15552"/>
                  <a:pt x="3654" y="15586"/>
                </a:cubicBezTo>
                <a:cubicBezTo>
                  <a:pt x="3542" y="15693"/>
                  <a:pt x="992" y="15279"/>
                  <a:pt x="260" y="15035"/>
                </a:cubicBezTo>
                <a:cubicBezTo>
                  <a:pt x="-43" y="14934"/>
                  <a:pt x="482" y="15441"/>
                  <a:pt x="1485" y="16218"/>
                </a:cubicBezTo>
                <a:cubicBezTo>
                  <a:pt x="1932" y="16563"/>
                  <a:pt x="2258" y="16878"/>
                  <a:pt x="2212" y="16919"/>
                </a:cubicBezTo>
                <a:cubicBezTo>
                  <a:pt x="2165" y="16961"/>
                  <a:pt x="1733" y="17117"/>
                  <a:pt x="1247" y="17260"/>
                </a:cubicBezTo>
                <a:cubicBezTo>
                  <a:pt x="761" y="17403"/>
                  <a:pt x="319" y="17550"/>
                  <a:pt x="271" y="17591"/>
                </a:cubicBezTo>
                <a:cubicBezTo>
                  <a:pt x="163" y="17682"/>
                  <a:pt x="541" y="17791"/>
                  <a:pt x="2082" y="18122"/>
                </a:cubicBezTo>
                <a:cubicBezTo>
                  <a:pt x="3933" y="18520"/>
                  <a:pt x="3792" y="18463"/>
                  <a:pt x="3827" y="18854"/>
                </a:cubicBezTo>
                <a:lnTo>
                  <a:pt x="3860" y="19194"/>
                </a:lnTo>
                <a:lnTo>
                  <a:pt x="4814" y="19315"/>
                </a:lnTo>
                <a:cubicBezTo>
                  <a:pt x="7693" y="19660"/>
                  <a:pt x="7470" y="19608"/>
                  <a:pt x="7981" y="20016"/>
                </a:cubicBezTo>
                <a:cubicBezTo>
                  <a:pt x="8527" y="20453"/>
                  <a:pt x="9029" y="20769"/>
                  <a:pt x="9976" y="21259"/>
                </a:cubicBezTo>
                <a:lnTo>
                  <a:pt x="10659" y="21600"/>
                </a:lnTo>
                <a:lnTo>
                  <a:pt x="10822" y="21600"/>
                </a:lnTo>
                <a:lnTo>
                  <a:pt x="11245" y="21400"/>
                </a:lnTo>
                <a:cubicBezTo>
                  <a:pt x="12022" y="21017"/>
                  <a:pt x="12592" y="20662"/>
                  <a:pt x="13316" y="20127"/>
                </a:cubicBezTo>
                <a:lnTo>
                  <a:pt x="14010" y="19615"/>
                </a:lnTo>
                <a:lnTo>
                  <a:pt x="15821" y="19395"/>
                </a:lnTo>
                <a:lnTo>
                  <a:pt x="17621" y="19174"/>
                </a:lnTo>
                <a:lnTo>
                  <a:pt x="17675" y="18844"/>
                </a:lnTo>
                <a:cubicBezTo>
                  <a:pt x="17738" y="18445"/>
                  <a:pt x="17776" y="18427"/>
                  <a:pt x="19074" y="18172"/>
                </a:cubicBezTo>
                <a:cubicBezTo>
                  <a:pt x="20471" y="17897"/>
                  <a:pt x="21252" y="17681"/>
                  <a:pt x="21145" y="17591"/>
                </a:cubicBezTo>
                <a:cubicBezTo>
                  <a:pt x="21097" y="17550"/>
                  <a:pt x="20655" y="17403"/>
                  <a:pt x="20169" y="17260"/>
                </a:cubicBezTo>
                <a:cubicBezTo>
                  <a:pt x="19683" y="17117"/>
                  <a:pt x="19247" y="16967"/>
                  <a:pt x="19204" y="16929"/>
                </a:cubicBezTo>
                <a:cubicBezTo>
                  <a:pt x="19161" y="16891"/>
                  <a:pt x="19538" y="16552"/>
                  <a:pt x="20039" y="16177"/>
                </a:cubicBezTo>
                <a:cubicBezTo>
                  <a:pt x="20539" y="15803"/>
                  <a:pt x="21041" y="15395"/>
                  <a:pt x="21156" y="15275"/>
                </a:cubicBezTo>
                <a:lnTo>
                  <a:pt x="21362" y="15055"/>
                </a:lnTo>
                <a:lnTo>
                  <a:pt x="21102" y="15125"/>
                </a:lnTo>
                <a:cubicBezTo>
                  <a:pt x="20088" y="15371"/>
                  <a:pt x="17970" y="15688"/>
                  <a:pt x="17881" y="15606"/>
                </a:cubicBezTo>
                <a:cubicBezTo>
                  <a:pt x="17814" y="15544"/>
                  <a:pt x="17980" y="15199"/>
                  <a:pt x="18369" y="14604"/>
                </a:cubicBezTo>
                <a:cubicBezTo>
                  <a:pt x="20504" y="11331"/>
                  <a:pt x="21262" y="8225"/>
                  <a:pt x="21481" y="1955"/>
                </a:cubicBezTo>
                <a:lnTo>
                  <a:pt x="21557" y="0"/>
                </a:lnTo>
                <a:lnTo>
                  <a:pt x="11223" y="0"/>
                </a:lnTo>
                <a:lnTo>
                  <a:pt x="10312" y="0"/>
                </a:lnTo>
                <a:lnTo>
                  <a:pt x="0" y="0"/>
                </a:lnTo>
                <a:close/>
              </a:path>
            </a:pathLst>
          </a:custGeom>
          <a:ln w="12700">
            <a:miter lim="400000"/>
          </a:ln>
        </p:spPr>
      </p:pic>
      <p:pic>
        <p:nvPicPr>
          <p:cNvPr id="6" name="Image" descr="Image">
            <a:extLst>
              <a:ext uri="{FF2B5EF4-FFF2-40B4-BE49-F238E27FC236}">
                <a16:creationId xmlns:a16="http://schemas.microsoft.com/office/drawing/2014/main" id="{73FEF574-1ABC-9246-A5B1-88B2E983A3CC}"/>
              </a:ext>
            </a:extLst>
          </p:cNvPr>
          <p:cNvPicPr>
            <a:picLocks noChangeAspect="1"/>
          </p:cNvPicPr>
          <p:nvPr userDrawn="1"/>
        </p:nvPicPr>
        <p:blipFill>
          <a:blip r:embed="rId9"/>
          <a:stretch>
            <a:fillRect/>
          </a:stretch>
        </p:blipFill>
        <p:spPr>
          <a:xfrm>
            <a:off x="4591385" y="6404159"/>
            <a:ext cx="3814474" cy="639848"/>
          </a:xfrm>
          <a:prstGeom prst="rect">
            <a:avLst/>
          </a:prstGeom>
          <a:ln w="12700">
            <a:miter lim="400000"/>
          </a:ln>
        </p:spPr>
      </p:pic>
      <p:pic>
        <p:nvPicPr>
          <p:cNvPr id="7" name="Picture 6"/>
          <p:cNvPicPr>
            <a:picLocks noChangeAspect="1"/>
          </p:cNvPicPr>
          <p:nvPr userDrawn="1"/>
        </p:nvPicPr>
        <p:blipFill>
          <a:blip r:embed="rId10"/>
          <a:stretch>
            <a:fillRect/>
          </a:stretch>
        </p:blipFill>
        <p:spPr>
          <a:xfrm>
            <a:off x="642001" y="6436315"/>
            <a:ext cx="3949383" cy="437807"/>
          </a:xfrm>
          <a:prstGeom prst="rect">
            <a:avLst/>
          </a:prstGeom>
        </p:spPr>
      </p:pic>
    </p:spTree>
    <p:extLst>
      <p:ext uri="{BB962C8B-B14F-4D97-AF65-F5344CB8AC3E}">
        <p14:creationId xmlns:p14="http://schemas.microsoft.com/office/powerpoint/2010/main" val="136016899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transition spd="med"/>
  <p:hf sldNum="0" hdr="0" ftr="0"/>
  <p:txStyles>
    <p:titleStyle>
      <a:lvl1pPr marL="0" marR="0" indent="0" algn="ctr" defTabSz="327738" rtl="0" latinLnBrk="0">
        <a:lnSpc>
          <a:spcPct val="100000"/>
        </a:lnSpc>
        <a:spcBef>
          <a:spcPts val="0"/>
        </a:spcBef>
        <a:spcAft>
          <a:spcPts val="0"/>
        </a:spcAft>
        <a:buClrTx/>
        <a:buSzTx/>
        <a:buFontTx/>
        <a:buNone/>
        <a:tabLst/>
        <a:defRPr sz="4039" b="0" i="0" u="none" strike="noStrike" cap="all" spc="0" baseline="0">
          <a:ln>
            <a:noFill/>
          </a:ln>
          <a:solidFill>
            <a:srgbClr val="535353"/>
          </a:solidFill>
          <a:uFillTx/>
          <a:latin typeface="+mn-lt"/>
          <a:ea typeface="+mn-ea"/>
          <a:cs typeface="+mn-cs"/>
          <a:sym typeface="Gill Sans Light"/>
        </a:defRPr>
      </a:lvl1pPr>
      <a:lvl2pPr marL="0" marR="0" indent="0" algn="ctr" defTabSz="327738" rtl="0" latinLnBrk="0">
        <a:lnSpc>
          <a:spcPct val="100000"/>
        </a:lnSpc>
        <a:spcBef>
          <a:spcPts val="0"/>
        </a:spcBef>
        <a:spcAft>
          <a:spcPts val="0"/>
        </a:spcAft>
        <a:buClrTx/>
        <a:buSzTx/>
        <a:buFontTx/>
        <a:buNone/>
        <a:tabLst/>
        <a:defRPr sz="4039" b="0" i="0" u="none" strike="noStrike" cap="all" spc="0" baseline="0">
          <a:ln>
            <a:noFill/>
          </a:ln>
          <a:solidFill>
            <a:srgbClr val="535353"/>
          </a:solidFill>
          <a:uFillTx/>
          <a:latin typeface="+mn-lt"/>
          <a:ea typeface="+mn-ea"/>
          <a:cs typeface="+mn-cs"/>
          <a:sym typeface="Gill Sans Light"/>
        </a:defRPr>
      </a:lvl2pPr>
      <a:lvl3pPr marL="0" marR="0" indent="0" algn="ctr" defTabSz="327738" rtl="0" latinLnBrk="0">
        <a:lnSpc>
          <a:spcPct val="100000"/>
        </a:lnSpc>
        <a:spcBef>
          <a:spcPts val="0"/>
        </a:spcBef>
        <a:spcAft>
          <a:spcPts val="0"/>
        </a:spcAft>
        <a:buClrTx/>
        <a:buSzTx/>
        <a:buFontTx/>
        <a:buNone/>
        <a:tabLst/>
        <a:defRPr sz="4039" b="0" i="0" u="none" strike="noStrike" cap="all" spc="0" baseline="0">
          <a:ln>
            <a:noFill/>
          </a:ln>
          <a:solidFill>
            <a:srgbClr val="535353"/>
          </a:solidFill>
          <a:uFillTx/>
          <a:latin typeface="+mn-lt"/>
          <a:ea typeface="+mn-ea"/>
          <a:cs typeface="+mn-cs"/>
          <a:sym typeface="Gill Sans Light"/>
        </a:defRPr>
      </a:lvl3pPr>
      <a:lvl4pPr marL="0" marR="0" indent="0" algn="ctr" defTabSz="327738" rtl="0" latinLnBrk="0">
        <a:lnSpc>
          <a:spcPct val="100000"/>
        </a:lnSpc>
        <a:spcBef>
          <a:spcPts val="0"/>
        </a:spcBef>
        <a:spcAft>
          <a:spcPts val="0"/>
        </a:spcAft>
        <a:buClrTx/>
        <a:buSzTx/>
        <a:buFontTx/>
        <a:buNone/>
        <a:tabLst/>
        <a:defRPr sz="4039" b="0" i="0" u="none" strike="noStrike" cap="all" spc="0" baseline="0">
          <a:ln>
            <a:noFill/>
          </a:ln>
          <a:solidFill>
            <a:srgbClr val="535353"/>
          </a:solidFill>
          <a:uFillTx/>
          <a:latin typeface="+mn-lt"/>
          <a:ea typeface="+mn-ea"/>
          <a:cs typeface="+mn-cs"/>
          <a:sym typeface="Gill Sans Light"/>
        </a:defRPr>
      </a:lvl4pPr>
      <a:lvl5pPr marL="0" marR="0" indent="0" algn="ctr" defTabSz="327738" rtl="0" latinLnBrk="0">
        <a:lnSpc>
          <a:spcPct val="100000"/>
        </a:lnSpc>
        <a:spcBef>
          <a:spcPts val="0"/>
        </a:spcBef>
        <a:spcAft>
          <a:spcPts val="0"/>
        </a:spcAft>
        <a:buClrTx/>
        <a:buSzTx/>
        <a:buFontTx/>
        <a:buNone/>
        <a:tabLst/>
        <a:defRPr sz="4039" b="0" i="0" u="none" strike="noStrike" cap="all" spc="0" baseline="0">
          <a:ln>
            <a:noFill/>
          </a:ln>
          <a:solidFill>
            <a:srgbClr val="535353"/>
          </a:solidFill>
          <a:uFillTx/>
          <a:latin typeface="+mn-lt"/>
          <a:ea typeface="+mn-ea"/>
          <a:cs typeface="+mn-cs"/>
          <a:sym typeface="Gill Sans Light"/>
        </a:defRPr>
      </a:lvl5pPr>
      <a:lvl6pPr marL="0" marR="0" indent="0" algn="ctr" defTabSz="327738" rtl="0" latinLnBrk="0">
        <a:lnSpc>
          <a:spcPct val="100000"/>
        </a:lnSpc>
        <a:spcBef>
          <a:spcPts val="0"/>
        </a:spcBef>
        <a:spcAft>
          <a:spcPts val="0"/>
        </a:spcAft>
        <a:buClrTx/>
        <a:buSzTx/>
        <a:buFontTx/>
        <a:buNone/>
        <a:tabLst/>
        <a:defRPr sz="4039" b="0" i="0" u="none" strike="noStrike" cap="all" spc="0" baseline="0">
          <a:ln>
            <a:noFill/>
          </a:ln>
          <a:solidFill>
            <a:srgbClr val="535353"/>
          </a:solidFill>
          <a:uFillTx/>
          <a:latin typeface="+mn-lt"/>
          <a:ea typeface="+mn-ea"/>
          <a:cs typeface="+mn-cs"/>
          <a:sym typeface="Gill Sans Light"/>
        </a:defRPr>
      </a:lvl6pPr>
      <a:lvl7pPr marL="0" marR="0" indent="0" algn="ctr" defTabSz="327738" rtl="0" latinLnBrk="0">
        <a:lnSpc>
          <a:spcPct val="100000"/>
        </a:lnSpc>
        <a:spcBef>
          <a:spcPts val="0"/>
        </a:spcBef>
        <a:spcAft>
          <a:spcPts val="0"/>
        </a:spcAft>
        <a:buClrTx/>
        <a:buSzTx/>
        <a:buFontTx/>
        <a:buNone/>
        <a:tabLst/>
        <a:defRPr sz="4039" b="0" i="0" u="none" strike="noStrike" cap="all" spc="0" baseline="0">
          <a:ln>
            <a:noFill/>
          </a:ln>
          <a:solidFill>
            <a:srgbClr val="535353"/>
          </a:solidFill>
          <a:uFillTx/>
          <a:latin typeface="+mn-lt"/>
          <a:ea typeface="+mn-ea"/>
          <a:cs typeface="+mn-cs"/>
          <a:sym typeface="Gill Sans Light"/>
        </a:defRPr>
      </a:lvl7pPr>
      <a:lvl8pPr marL="0" marR="0" indent="0" algn="ctr" defTabSz="327738" rtl="0" latinLnBrk="0">
        <a:lnSpc>
          <a:spcPct val="100000"/>
        </a:lnSpc>
        <a:spcBef>
          <a:spcPts val="0"/>
        </a:spcBef>
        <a:spcAft>
          <a:spcPts val="0"/>
        </a:spcAft>
        <a:buClrTx/>
        <a:buSzTx/>
        <a:buFontTx/>
        <a:buNone/>
        <a:tabLst/>
        <a:defRPr sz="4039" b="0" i="0" u="none" strike="noStrike" cap="all" spc="0" baseline="0">
          <a:ln>
            <a:noFill/>
          </a:ln>
          <a:solidFill>
            <a:srgbClr val="535353"/>
          </a:solidFill>
          <a:uFillTx/>
          <a:latin typeface="+mn-lt"/>
          <a:ea typeface="+mn-ea"/>
          <a:cs typeface="+mn-cs"/>
          <a:sym typeface="Gill Sans Light"/>
        </a:defRPr>
      </a:lvl8pPr>
      <a:lvl9pPr marL="0" marR="0" indent="0" algn="ctr" defTabSz="327738" rtl="0" latinLnBrk="0">
        <a:lnSpc>
          <a:spcPct val="100000"/>
        </a:lnSpc>
        <a:spcBef>
          <a:spcPts val="0"/>
        </a:spcBef>
        <a:spcAft>
          <a:spcPts val="0"/>
        </a:spcAft>
        <a:buClrTx/>
        <a:buSzTx/>
        <a:buFontTx/>
        <a:buNone/>
        <a:tabLst/>
        <a:defRPr sz="4039" b="0" i="0" u="none" strike="noStrike" cap="all" spc="0" baseline="0">
          <a:ln>
            <a:noFill/>
          </a:ln>
          <a:solidFill>
            <a:srgbClr val="535353"/>
          </a:solidFill>
          <a:uFillTx/>
          <a:latin typeface="+mn-lt"/>
          <a:ea typeface="+mn-ea"/>
          <a:cs typeface="+mn-cs"/>
          <a:sym typeface="Gill Sans Light"/>
        </a:defRPr>
      </a:lvl9pPr>
    </p:titleStyle>
    <p:bodyStyle>
      <a:lvl1pPr marL="242242" marR="0" indent="-242242" algn="l" defTabSz="327738" rtl="0" latinLnBrk="0">
        <a:lnSpc>
          <a:spcPct val="100000"/>
        </a:lnSpc>
        <a:spcBef>
          <a:spcPts val="2132"/>
        </a:spcBef>
        <a:spcAft>
          <a:spcPts val="0"/>
        </a:spcAft>
        <a:buClrTx/>
        <a:buSzPct val="82000"/>
        <a:buFontTx/>
        <a:buChar char="•"/>
        <a:tabLst/>
        <a:defRPr sz="2132" b="0" i="0" u="none" strike="noStrike" cap="none" spc="0" baseline="0">
          <a:ln>
            <a:noFill/>
          </a:ln>
          <a:solidFill>
            <a:srgbClr val="535353"/>
          </a:solidFill>
          <a:uFillTx/>
          <a:latin typeface="+mn-lt"/>
          <a:ea typeface="+mn-ea"/>
          <a:cs typeface="+mn-cs"/>
          <a:sym typeface="Gill Sans Light"/>
        </a:defRPr>
      </a:lvl1pPr>
      <a:lvl2pPr marL="484482" marR="0" indent="-242242" algn="l" defTabSz="327738" rtl="0" latinLnBrk="0">
        <a:lnSpc>
          <a:spcPct val="100000"/>
        </a:lnSpc>
        <a:spcBef>
          <a:spcPts val="2132"/>
        </a:spcBef>
        <a:spcAft>
          <a:spcPts val="0"/>
        </a:spcAft>
        <a:buClrTx/>
        <a:buSzPct val="82000"/>
        <a:buFontTx/>
        <a:buChar char="•"/>
        <a:tabLst/>
        <a:defRPr sz="2132" b="0" i="0" u="none" strike="noStrike" cap="none" spc="0" baseline="0">
          <a:ln>
            <a:noFill/>
          </a:ln>
          <a:solidFill>
            <a:srgbClr val="535353"/>
          </a:solidFill>
          <a:uFillTx/>
          <a:latin typeface="+mn-lt"/>
          <a:ea typeface="+mn-ea"/>
          <a:cs typeface="+mn-cs"/>
          <a:sym typeface="Gill Sans Light"/>
        </a:defRPr>
      </a:lvl2pPr>
      <a:lvl3pPr marL="726724" marR="0" indent="-242242" algn="l" defTabSz="327738" rtl="0" latinLnBrk="0">
        <a:lnSpc>
          <a:spcPct val="100000"/>
        </a:lnSpc>
        <a:spcBef>
          <a:spcPts val="2132"/>
        </a:spcBef>
        <a:spcAft>
          <a:spcPts val="0"/>
        </a:spcAft>
        <a:buClrTx/>
        <a:buSzPct val="82000"/>
        <a:buFontTx/>
        <a:buChar char="•"/>
        <a:tabLst/>
        <a:defRPr sz="2132" b="0" i="0" u="none" strike="noStrike" cap="none" spc="0" baseline="0">
          <a:ln>
            <a:noFill/>
          </a:ln>
          <a:solidFill>
            <a:srgbClr val="535353"/>
          </a:solidFill>
          <a:uFillTx/>
          <a:latin typeface="+mn-lt"/>
          <a:ea typeface="+mn-ea"/>
          <a:cs typeface="+mn-cs"/>
          <a:sym typeface="Gill Sans Light"/>
        </a:defRPr>
      </a:lvl3pPr>
      <a:lvl4pPr marL="968965" marR="0" indent="-242242" algn="l" defTabSz="327738" rtl="0" latinLnBrk="0">
        <a:lnSpc>
          <a:spcPct val="100000"/>
        </a:lnSpc>
        <a:spcBef>
          <a:spcPts val="2132"/>
        </a:spcBef>
        <a:spcAft>
          <a:spcPts val="0"/>
        </a:spcAft>
        <a:buClrTx/>
        <a:buSzPct val="82000"/>
        <a:buFontTx/>
        <a:buChar char="•"/>
        <a:tabLst/>
        <a:defRPr sz="2132" b="0" i="0" u="none" strike="noStrike" cap="none" spc="0" baseline="0">
          <a:ln>
            <a:noFill/>
          </a:ln>
          <a:solidFill>
            <a:srgbClr val="535353"/>
          </a:solidFill>
          <a:uFillTx/>
          <a:latin typeface="+mn-lt"/>
          <a:ea typeface="+mn-ea"/>
          <a:cs typeface="+mn-cs"/>
          <a:sym typeface="Gill Sans Light"/>
        </a:defRPr>
      </a:lvl4pPr>
      <a:lvl5pPr marL="1211207" marR="0" indent="-242242" algn="l" defTabSz="327738" rtl="0" latinLnBrk="0">
        <a:lnSpc>
          <a:spcPct val="100000"/>
        </a:lnSpc>
        <a:spcBef>
          <a:spcPts val="2132"/>
        </a:spcBef>
        <a:spcAft>
          <a:spcPts val="0"/>
        </a:spcAft>
        <a:buClrTx/>
        <a:buSzPct val="82000"/>
        <a:buFontTx/>
        <a:buChar char="•"/>
        <a:tabLst/>
        <a:defRPr sz="2132" b="0" i="0" u="none" strike="noStrike" cap="none" spc="0" baseline="0">
          <a:ln>
            <a:noFill/>
          </a:ln>
          <a:solidFill>
            <a:srgbClr val="535353"/>
          </a:solidFill>
          <a:uFillTx/>
          <a:latin typeface="+mn-lt"/>
          <a:ea typeface="+mn-ea"/>
          <a:cs typeface="+mn-cs"/>
          <a:sym typeface="Gill Sans Light"/>
        </a:defRPr>
      </a:lvl5pPr>
      <a:lvl6pPr marL="1453447" marR="0" indent="-242242" algn="l" defTabSz="327738" rtl="0" latinLnBrk="0">
        <a:lnSpc>
          <a:spcPct val="100000"/>
        </a:lnSpc>
        <a:spcBef>
          <a:spcPts val="2132"/>
        </a:spcBef>
        <a:spcAft>
          <a:spcPts val="0"/>
        </a:spcAft>
        <a:buClrTx/>
        <a:buSzPct val="82000"/>
        <a:buFontTx/>
        <a:buChar char="•"/>
        <a:tabLst/>
        <a:defRPr sz="2132" b="0" i="0" u="none" strike="noStrike" cap="none" spc="0" baseline="0">
          <a:ln>
            <a:noFill/>
          </a:ln>
          <a:solidFill>
            <a:srgbClr val="535353"/>
          </a:solidFill>
          <a:uFillTx/>
          <a:latin typeface="+mn-lt"/>
          <a:ea typeface="+mn-ea"/>
          <a:cs typeface="+mn-cs"/>
          <a:sym typeface="Gill Sans Light"/>
        </a:defRPr>
      </a:lvl6pPr>
      <a:lvl7pPr marL="1695689" marR="0" indent="-242242" algn="l" defTabSz="327738" rtl="0" latinLnBrk="0">
        <a:lnSpc>
          <a:spcPct val="100000"/>
        </a:lnSpc>
        <a:spcBef>
          <a:spcPts val="2132"/>
        </a:spcBef>
        <a:spcAft>
          <a:spcPts val="0"/>
        </a:spcAft>
        <a:buClrTx/>
        <a:buSzPct val="82000"/>
        <a:buFontTx/>
        <a:buChar char="•"/>
        <a:tabLst/>
        <a:defRPr sz="2132" b="0" i="0" u="none" strike="noStrike" cap="none" spc="0" baseline="0">
          <a:ln>
            <a:noFill/>
          </a:ln>
          <a:solidFill>
            <a:srgbClr val="535353"/>
          </a:solidFill>
          <a:uFillTx/>
          <a:latin typeface="+mn-lt"/>
          <a:ea typeface="+mn-ea"/>
          <a:cs typeface="+mn-cs"/>
          <a:sym typeface="Gill Sans Light"/>
        </a:defRPr>
      </a:lvl7pPr>
      <a:lvl8pPr marL="1937931" marR="0" indent="-242242" algn="l" defTabSz="327738" rtl="0" latinLnBrk="0">
        <a:lnSpc>
          <a:spcPct val="100000"/>
        </a:lnSpc>
        <a:spcBef>
          <a:spcPts val="2132"/>
        </a:spcBef>
        <a:spcAft>
          <a:spcPts val="0"/>
        </a:spcAft>
        <a:buClrTx/>
        <a:buSzPct val="82000"/>
        <a:buFontTx/>
        <a:buChar char="•"/>
        <a:tabLst/>
        <a:defRPr sz="2132" b="0" i="0" u="none" strike="noStrike" cap="none" spc="0" baseline="0">
          <a:ln>
            <a:noFill/>
          </a:ln>
          <a:solidFill>
            <a:srgbClr val="535353"/>
          </a:solidFill>
          <a:uFillTx/>
          <a:latin typeface="+mn-lt"/>
          <a:ea typeface="+mn-ea"/>
          <a:cs typeface="+mn-cs"/>
          <a:sym typeface="Gill Sans Light"/>
        </a:defRPr>
      </a:lvl8pPr>
      <a:lvl9pPr marL="2180172" marR="0" indent="-242242" algn="l" defTabSz="327738" rtl="0" latinLnBrk="0">
        <a:lnSpc>
          <a:spcPct val="100000"/>
        </a:lnSpc>
        <a:spcBef>
          <a:spcPts val="2132"/>
        </a:spcBef>
        <a:spcAft>
          <a:spcPts val="0"/>
        </a:spcAft>
        <a:buClrTx/>
        <a:buSzPct val="82000"/>
        <a:buFontTx/>
        <a:buChar char="•"/>
        <a:tabLst/>
        <a:defRPr sz="2132" b="0" i="0" u="none" strike="noStrike" cap="none" spc="0" baseline="0">
          <a:ln>
            <a:noFill/>
          </a:ln>
          <a:solidFill>
            <a:srgbClr val="535353"/>
          </a:solidFill>
          <a:uFillTx/>
          <a:latin typeface="+mn-lt"/>
          <a:ea typeface="+mn-ea"/>
          <a:cs typeface="+mn-cs"/>
          <a:sym typeface="Gill Sans Light"/>
        </a:defRPr>
      </a:lvl9pPr>
    </p:bodyStyle>
    <p:otherStyle>
      <a:lvl1pPr marL="0" marR="0" indent="0" algn="ctr" defTabSz="327738" latinLnBrk="0">
        <a:lnSpc>
          <a:spcPct val="100000"/>
        </a:lnSpc>
        <a:spcBef>
          <a:spcPts val="0"/>
        </a:spcBef>
        <a:spcAft>
          <a:spcPts val="0"/>
        </a:spcAft>
        <a:buClrTx/>
        <a:buSzTx/>
        <a:buFontTx/>
        <a:buNone/>
        <a:tabLst/>
        <a:defRPr sz="1010" b="0" i="0" u="none" strike="noStrike" cap="none" spc="0" baseline="0">
          <a:ln>
            <a:noFill/>
          </a:ln>
          <a:solidFill>
            <a:schemeClr val="tx1"/>
          </a:solidFill>
          <a:uFillTx/>
          <a:latin typeface="+mn-lt"/>
          <a:ea typeface="+mn-ea"/>
          <a:cs typeface="+mn-cs"/>
          <a:sym typeface="Gill Sans Light"/>
        </a:defRPr>
      </a:lvl1pPr>
      <a:lvl2pPr marL="0" marR="0" indent="128246" algn="ctr" defTabSz="327738" latinLnBrk="0">
        <a:lnSpc>
          <a:spcPct val="100000"/>
        </a:lnSpc>
        <a:spcBef>
          <a:spcPts val="0"/>
        </a:spcBef>
        <a:spcAft>
          <a:spcPts val="0"/>
        </a:spcAft>
        <a:buClrTx/>
        <a:buSzTx/>
        <a:buFontTx/>
        <a:buNone/>
        <a:tabLst/>
        <a:defRPr sz="1010" b="0" i="0" u="none" strike="noStrike" cap="none" spc="0" baseline="0">
          <a:ln>
            <a:noFill/>
          </a:ln>
          <a:solidFill>
            <a:schemeClr val="tx1"/>
          </a:solidFill>
          <a:uFillTx/>
          <a:latin typeface="+mn-lt"/>
          <a:ea typeface="+mn-ea"/>
          <a:cs typeface="+mn-cs"/>
          <a:sym typeface="Gill Sans Light"/>
        </a:defRPr>
      </a:lvl2pPr>
      <a:lvl3pPr marL="0" marR="0" indent="256491" algn="ctr" defTabSz="327738" latinLnBrk="0">
        <a:lnSpc>
          <a:spcPct val="100000"/>
        </a:lnSpc>
        <a:spcBef>
          <a:spcPts val="0"/>
        </a:spcBef>
        <a:spcAft>
          <a:spcPts val="0"/>
        </a:spcAft>
        <a:buClrTx/>
        <a:buSzTx/>
        <a:buFontTx/>
        <a:buNone/>
        <a:tabLst/>
        <a:defRPr sz="1010" b="0" i="0" u="none" strike="noStrike" cap="none" spc="0" baseline="0">
          <a:ln>
            <a:noFill/>
          </a:ln>
          <a:solidFill>
            <a:schemeClr val="tx1"/>
          </a:solidFill>
          <a:uFillTx/>
          <a:latin typeface="+mn-lt"/>
          <a:ea typeface="+mn-ea"/>
          <a:cs typeface="+mn-cs"/>
          <a:sym typeface="Gill Sans Light"/>
        </a:defRPr>
      </a:lvl3pPr>
      <a:lvl4pPr marL="0" marR="0" indent="384736" algn="ctr" defTabSz="327738" latinLnBrk="0">
        <a:lnSpc>
          <a:spcPct val="100000"/>
        </a:lnSpc>
        <a:spcBef>
          <a:spcPts val="0"/>
        </a:spcBef>
        <a:spcAft>
          <a:spcPts val="0"/>
        </a:spcAft>
        <a:buClrTx/>
        <a:buSzTx/>
        <a:buFontTx/>
        <a:buNone/>
        <a:tabLst/>
        <a:defRPr sz="1010" b="0" i="0" u="none" strike="noStrike" cap="none" spc="0" baseline="0">
          <a:ln>
            <a:noFill/>
          </a:ln>
          <a:solidFill>
            <a:schemeClr val="tx1"/>
          </a:solidFill>
          <a:uFillTx/>
          <a:latin typeface="+mn-lt"/>
          <a:ea typeface="+mn-ea"/>
          <a:cs typeface="+mn-cs"/>
          <a:sym typeface="Gill Sans Light"/>
        </a:defRPr>
      </a:lvl4pPr>
      <a:lvl5pPr marL="0" marR="0" indent="512982" algn="ctr" defTabSz="327738" latinLnBrk="0">
        <a:lnSpc>
          <a:spcPct val="100000"/>
        </a:lnSpc>
        <a:spcBef>
          <a:spcPts val="0"/>
        </a:spcBef>
        <a:spcAft>
          <a:spcPts val="0"/>
        </a:spcAft>
        <a:buClrTx/>
        <a:buSzTx/>
        <a:buFontTx/>
        <a:buNone/>
        <a:tabLst/>
        <a:defRPr sz="1010" b="0" i="0" u="none" strike="noStrike" cap="none" spc="0" baseline="0">
          <a:ln>
            <a:noFill/>
          </a:ln>
          <a:solidFill>
            <a:schemeClr val="tx1"/>
          </a:solidFill>
          <a:uFillTx/>
          <a:latin typeface="+mn-lt"/>
          <a:ea typeface="+mn-ea"/>
          <a:cs typeface="+mn-cs"/>
          <a:sym typeface="Gill Sans Light"/>
        </a:defRPr>
      </a:lvl5pPr>
      <a:lvl6pPr marL="0" marR="0" indent="641227" algn="ctr" defTabSz="327738" latinLnBrk="0">
        <a:lnSpc>
          <a:spcPct val="100000"/>
        </a:lnSpc>
        <a:spcBef>
          <a:spcPts val="0"/>
        </a:spcBef>
        <a:spcAft>
          <a:spcPts val="0"/>
        </a:spcAft>
        <a:buClrTx/>
        <a:buSzTx/>
        <a:buFontTx/>
        <a:buNone/>
        <a:tabLst/>
        <a:defRPr sz="1010" b="0" i="0" u="none" strike="noStrike" cap="none" spc="0" baseline="0">
          <a:ln>
            <a:noFill/>
          </a:ln>
          <a:solidFill>
            <a:schemeClr val="tx1"/>
          </a:solidFill>
          <a:uFillTx/>
          <a:latin typeface="+mn-lt"/>
          <a:ea typeface="+mn-ea"/>
          <a:cs typeface="+mn-cs"/>
          <a:sym typeface="Gill Sans Light"/>
        </a:defRPr>
      </a:lvl6pPr>
      <a:lvl7pPr marL="0" marR="0" indent="769472" algn="ctr" defTabSz="327738" latinLnBrk="0">
        <a:lnSpc>
          <a:spcPct val="100000"/>
        </a:lnSpc>
        <a:spcBef>
          <a:spcPts val="0"/>
        </a:spcBef>
        <a:spcAft>
          <a:spcPts val="0"/>
        </a:spcAft>
        <a:buClrTx/>
        <a:buSzTx/>
        <a:buFontTx/>
        <a:buNone/>
        <a:tabLst/>
        <a:defRPr sz="1010" b="0" i="0" u="none" strike="noStrike" cap="none" spc="0" baseline="0">
          <a:ln>
            <a:noFill/>
          </a:ln>
          <a:solidFill>
            <a:schemeClr val="tx1"/>
          </a:solidFill>
          <a:uFillTx/>
          <a:latin typeface="+mn-lt"/>
          <a:ea typeface="+mn-ea"/>
          <a:cs typeface="+mn-cs"/>
          <a:sym typeface="Gill Sans Light"/>
        </a:defRPr>
      </a:lvl7pPr>
      <a:lvl8pPr marL="0" marR="0" indent="897718" algn="ctr" defTabSz="327738" latinLnBrk="0">
        <a:lnSpc>
          <a:spcPct val="100000"/>
        </a:lnSpc>
        <a:spcBef>
          <a:spcPts val="0"/>
        </a:spcBef>
        <a:spcAft>
          <a:spcPts val="0"/>
        </a:spcAft>
        <a:buClrTx/>
        <a:buSzTx/>
        <a:buFontTx/>
        <a:buNone/>
        <a:tabLst/>
        <a:defRPr sz="1010" b="0" i="0" u="none" strike="noStrike" cap="none" spc="0" baseline="0">
          <a:ln>
            <a:noFill/>
          </a:ln>
          <a:solidFill>
            <a:schemeClr val="tx1"/>
          </a:solidFill>
          <a:uFillTx/>
          <a:latin typeface="+mn-lt"/>
          <a:ea typeface="+mn-ea"/>
          <a:cs typeface="+mn-cs"/>
          <a:sym typeface="Gill Sans Light"/>
        </a:defRPr>
      </a:lvl8pPr>
      <a:lvl9pPr marL="0" marR="0" indent="1025963" algn="ctr" defTabSz="327738" latinLnBrk="0">
        <a:lnSpc>
          <a:spcPct val="100000"/>
        </a:lnSpc>
        <a:spcBef>
          <a:spcPts val="0"/>
        </a:spcBef>
        <a:spcAft>
          <a:spcPts val="0"/>
        </a:spcAft>
        <a:buClrTx/>
        <a:buSzTx/>
        <a:buFontTx/>
        <a:buNone/>
        <a:tabLst/>
        <a:defRPr sz="1010" b="0" i="0" u="none" strike="noStrike" cap="none" spc="0" baseline="0">
          <a:ln>
            <a:noFill/>
          </a:ln>
          <a:solidFill>
            <a:schemeClr val="tx1"/>
          </a:solidFill>
          <a:uFillTx/>
          <a:latin typeface="+mn-lt"/>
          <a:ea typeface="+mn-ea"/>
          <a:cs typeface="+mn-cs"/>
          <a:sym typeface="Gill Sans Light"/>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hyperlink" Target="https://www.jbsa.mil/News/News/Article/2170856/maintaining-balanced-lifestyle-key-to-staying-healthy/" TargetMode="External"/><Relationship Id="rId7" Type="http://schemas.openxmlformats.org/officeDocument/2006/relationships/hyperlink" Target="https://noblehorizons.org/events/what-do-diversity-and-inclusion-mean-in-2021/" TargetMode="External"/><Relationship Id="rId2" Type="http://schemas.openxmlformats.org/officeDocument/2006/relationships/image" Target="../media/image4.jpeg"/><Relationship Id="rId1" Type="http://schemas.openxmlformats.org/officeDocument/2006/relationships/slideLayout" Target="../slideLayouts/slideLayout15.xml"/><Relationship Id="rId6" Type="http://schemas.openxmlformats.org/officeDocument/2006/relationships/image" Target="../media/image6.png"/><Relationship Id="rId5" Type="http://schemas.openxmlformats.org/officeDocument/2006/relationships/hyperlink" Target="https://peregrineglobal.com/diversity-and-inclusion/" TargetMode="External"/><Relationship Id="rId10" Type="http://schemas.openxmlformats.org/officeDocument/2006/relationships/image" Target="../media/image8.png"/><Relationship Id="rId4" Type="http://schemas.openxmlformats.org/officeDocument/2006/relationships/image" Target="../media/image5.jpeg"/><Relationship Id="rId9" Type="http://schemas.openxmlformats.org/officeDocument/2006/relationships/hyperlink" Target="http://quotefancy.com/quote/8574/confucius-respect-yourself-and-others-will-respect-you"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10.png"/><Relationship Id="rId4" Type="http://schemas.openxmlformats.org/officeDocument/2006/relationships/image" Target="../media/image15.sv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9.png"/><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16.tmp"/></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youtube.com/watch?v=UB9anEZx9LU" TargetMode="External"/><Relationship Id="rId2" Type="http://schemas.openxmlformats.org/officeDocument/2006/relationships/image" Target="../media/image9.png"/><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com/watch?v=UB9anEZx9LU" TargetMode="External"/><Relationship Id="rId2" Type="http://schemas.openxmlformats.org/officeDocument/2006/relationships/image" Target="../media/image9.png"/><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19.tmp"/><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hyperlink" Target="https://forms.office.com/e/iyjyPSgJ8V"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hyperlink" Target="https://www.youtube.com/watch?v=gSZZozlegCw"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0.png"/><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9C722B4D-9A10-4317-9BE2-B4E66BA3F690}"/>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933660" y="3678915"/>
            <a:ext cx="3009662" cy="1504831"/>
          </a:xfrm>
          <a:prstGeom prst="rect">
            <a:avLst/>
          </a:prstGeom>
        </p:spPr>
      </p:pic>
      <p:pic>
        <p:nvPicPr>
          <p:cNvPr id="13" name="Picture 12">
            <a:extLst>
              <a:ext uri="{FF2B5EF4-FFF2-40B4-BE49-F238E27FC236}">
                <a16:creationId xmlns:a16="http://schemas.microsoft.com/office/drawing/2014/main" id="{954779DF-BDA2-4249-88CA-E9BB8A47A1F5}"/>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5711502" y="3311271"/>
            <a:ext cx="3779785" cy="2126129"/>
          </a:xfrm>
          <a:prstGeom prst="rect">
            <a:avLst/>
          </a:prstGeom>
        </p:spPr>
      </p:pic>
      <p:sp>
        <p:nvSpPr>
          <p:cNvPr id="4" name="TextBox 3">
            <a:extLst>
              <a:ext uri="{FF2B5EF4-FFF2-40B4-BE49-F238E27FC236}">
                <a16:creationId xmlns:a16="http://schemas.microsoft.com/office/drawing/2014/main" id="{1CA742E6-BEBB-441E-92DC-F411D1817351}"/>
              </a:ext>
            </a:extLst>
          </p:cNvPr>
          <p:cNvSpPr txBox="1"/>
          <p:nvPr/>
        </p:nvSpPr>
        <p:spPr>
          <a:xfrm>
            <a:off x="2838397" y="1192184"/>
            <a:ext cx="4080028" cy="485197"/>
          </a:xfrm>
          <a:prstGeom prst="rect">
            <a:avLst/>
          </a:prstGeom>
          <a:noFill/>
        </p:spPr>
        <p:txBody>
          <a:bodyPr wrap="none" rtlCol="0">
            <a:spAutoFit/>
          </a:bodyPr>
          <a:lstStyle/>
          <a:p>
            <a:pPr defTabSz="729600" eaLnBrk="1" fontAlgn="auto" hangingPunct="1">
              <a:spcBef>
                <a:spcPts val="0"/>
              </a:spcBef>
              <a:spcAft>
                <a:spcPts val="0"/>
              </a:spcAft>
            </a:pPr>
            <a:r>
              <a:rPr lang="en-US" sz="2553" dirty="0">
                <a:solidFill>
                  <a:srgbClr val="535353"/>
                </a:solidFill>
                <a:latin typeface="Arial Black" panose="020B0A04020102020204" pitchFamily="34" charset="0"/>
              </a:rPr>
              <a:t>Life 360 Expectations</a:t>
            </a:r>
          </a:p>
        </p:txBody>
      </p:sp>
      <p:sp>
        <p:nvSpPr>
          <p:cNvPr id="5" name="TextBox 4">
            <a:extLst>
              <a:ext uri="{FF2B5EF4-FFF2-40B4-BE49-F238E27FC236}">
                <a16:creationId xmlns:a16="http://schemas.microsoft.com/office/drawing/2014/main" id="{D34CE00E-276A-4805-A18B-7D0A490E1C35}"/>
              </a:ext>
            </a:extLst>
          </p:cNvPr>
          <p:cNvSpPr txBox="1"/>
          <p:nvPr/>
        </p:nvSpPr>
        <p:spPr>
          <a:xfrm>
            <a:off x="2470051" y="1968948"/>
            <a:ext cx="3427670" cy="1418081"/>
          </a:xfrm>
          <a:prstGeom prst="rect">
            <a:avLst/>
          </a:prstGeom>
          <a:noFill/>
        </p:spPr>
        <p:txBody>
          <a:bodyPr wrap="square" rtlCol="0">
            <a:spAutoFit/>
          </a:bodyPr>
          <a:lstStyle/>
          <a:p>
            <a:pPr defTabSz="729600" eaLnBrk="1" fontAlgn="auto" hangingPunct="1">
              <a:spcBef>
                <a:spcPts val="0"/>
              </a:spcBef>
              <a:spcAft>
                <a:spcPts val="0"/>
              </a:spcAft>
            </a:pPr>
            <a:r>
              <a:rPr lang="en-US" sz="1436" b="1" dirty="0">
                <a:solidFill>
                  <a:srgbClr val="535353"/>
                </a:solidFill>
                <a:latin typeface="Gill Sans Light"/>
              </a:rPr>
              <a:t>Everyone has the right to…</a:t>
            </a:r>
          </a:p>
          <a:p>
            <a:pPr marL="228000" indent="-228000" defTabSz="729600" eaLnBrk="1" fontAlgn="auto" hangingPunct="1">
              <a:spcBef>
                <a:spcPts val="0"/>
              </a:spcBef>
              <a:spcAft>
                <a:spcPts val="0"/>
              </a:spcAft>
              <a:buFont typeface="Wingdings" panose="05000000000000000000" pitchFamily="2" charset="2"/>
              <a:buChar char="v"/>
            </a:pPr>
            <a:r>
              <a:rPr lang="en-US" sz="1436" dirty="0">
                <a:solidFill>
                  <a:srgbClr val="535353"/>
                </a:solidFill>
                <a:latin typeface="Gill Sans Light"/>
              </a:rPr>
              <a:t>Participate or pass</a:t>
            </a:r>
          </a:p>
          <a:p>
            <a:pPr marL="228000" indent="-228000" defTabSz="729600" eaLnBrk="1" fontAlgn="auto" hangingPunct="1">
              <a:spcBef>
                <a:spcPts val="0"/>
              </a:spcBef>
              <a:spcAft>
                <a:spcPts val="0"/>
              </a:spcAft>
              <a:buFont typeface="Wingdings" panose="05000000000000000000" pitchFamily="2" charset="2"/>
              <a:buChar char="v"/>
            </a:pPr>
            <a:r>
              <a:rPr lang="en-US" sz="1436" dirty="0">
                <a:solidFill>
                  <a:srgbClr val="535353"/>
                </a:solidFill>
                <a:latin typeface="Gill Sans Light"/>
              </a:rPr>
              <a:t>Listen and speak</a:t>
            </a:r>
          </a:p>
          <a:p>
            <a:pPr marL="228000" indent="-228000" defTabSz="729600" eaLnBrk="1" fontAlgn="auto" hangingPunct="1">
              <a:spcBef>
                <a:spcPts val="0"/>
              </a:spcBef>
              <a:spcAft>
                <a:spcPts val="0"/>
              </a:spcAft>
              <a:buFont typeface="Wingdings" panose="05000000000000000000" pitchFamily="2" charset="2"/>
              <a:buChar char="v"/>
            </a:pPr>
            <a:r>
              <a:rPr lang="en-US" sz="1436" dirty="0">
                <a:solidFill>
                  <a:srgbClr val="535353"/>
                </a:solidFill>
                <a:latin typeface="Gill Sans Light"/>
              </a:rPr>
              <a:t>Privacy</a:t>
            </a:r>
          </a:p>
          <a:p>
            <a:pPr marL="228000" indent="-228000" defTabSz="729600" eaLnBrk="1" fontAlgn="auto" hangingPunct="1">
              <a:spcBef>
                <a:spcPts val="0"/>
              </a:spcBef>
              <a:spcAft>
                <a:spcPts val="0"/>
              </a:spcAft>
              <a:buFont typeface="Wingdings" panose="05000000000000000000" pitchFamily="2" charset="2"/>
              <a:buChar char="v"/>
            </a:pPr>
            <a:r>
              <a:rPr lang="en-US" sz="1436" dirty="0">
                <a:solidFill>
                  <a:srgbClr val="535353"/>
                </a:solidFill>
                <a:latin typeface="Gill Sans Light"/>
              </a:rPr>
              <a:t>An opinion</a:t>
            </a:r>
          </a:p>
          <a:p>
            <a:pPr marL="228000" indent="-228000" defTabSz="729600" eaLnBrk="1" fontAlgn="auto" hangingPunct="1">
              <a:spcBef>
                <a:spcPts val="0"/>
              </a:spcBef>
              <a:spcAft>
                <a:spcPts val="0"/>
              </a:spcAft>
              <a:buFont typeface="Wingdings" panose="05000000000000000000" pitchFamily="2" charset="2"/>
              <a:buChar char="v"/>
            </a:pPr>
            <a:r>
              <a:rPr lang="en-US" sz="1436" dirty="0">
                <a:solidFill>
                  <a:srgbClr val="535353"/>
                </a:solidFill>
                <a:latin typeface="Gill Sans Light"/>
              </a:rPr>
              <a:t>Learn</a:t>
            </a:r>
            <a:endParaRPr lang="en-GB" sz="1436" dirty="0">
              <a:solidFill>
                <a:srgbClr val="535353"/>
              </a:solidFill>
              <a:latin typeface="Gill Sans Light"/>
            </a:endParaRPr>
          </a:p>
        </p:txBody>
      </p:sp>
      <p:sp>
        <p:nvSpPr>
          <p:cNvPr id="9" name="TextBox 8">
            <a:extLst>
              <a:ext uri="{FF2B5EF4-FFF2-40B4-BE49-F238E27FC236}">
                <a16:creationId xmlns:a16="http://schemas.microsoft.com/office/drawing/2014/main" id="{141CBAA2-343B-4D56-86E9-960CDEB486E2}"/>
              </a:ext>
            </a:extLst>
          </p:cNvPr>
          <p:cNvSpPr txBox="1"/>
          <p:nvPr/>
        </p:nvSpPr>
        <p:spPr>
          <a:xfrm>
            <a:off x="4864100" y="1968948"/>
            <a:ext cx="2971661" cy="1418081"/>
          </a:xfrm>
          <a:prstGeom prst="rect">
            <a:avLst/>
          </a:prstGeom>
          <a:noFill/>
        </p:spPr>
        <p:txBody>
          <a:bodyPr wrap="square" rtlCol="0">
            <a:spAutoFit/>
          </a:bodyPr>
          <a:lstStyle/>
          <a:p>
            <a:pPr defTabSz="729600" eaLnBrk="1" fontAlgn="auto" hangingPunct="1">
              <a:spcBef>
                <a:spcPts val="0"/>
              </a:spcBef>
              <a:spcAft>
                <a:spcPts val="0"/>
              </a:spcAft>
            </a:pPr>
            <a:r>
              <a:rPr lang="en-US" sz="1436" b="1" dirty="0">
                <a:solidFill>
                  <a:srgbClr val="535353"/>
                </a:solidFill>
                <a:latin typeface="Gill Sans Light"/>
              </a:rPr>
              <a:t>Everyone has the responsibility to…</a:t>
            </a:r>
          </a:p>
          <a:p>
            <a:pPr marL="228000" indent="-228000" defTabSz="729600" eaLnBrk="1" fontAlgn="auto" hangingPunct="1">
              <a:spcBef>
                <a:spcPts val="0"/>
              </a:spcBef>
              <a:spcAft>
                <a:spcPts val="0"/>
              </a:spcAft>
              <a:buFont typeface="Wingdings" panose="05000000000000000000" pitchFamily="2" charset="2"/>
              <a:buChar char="v"/>
            </a:pPr>
            <a:r>
              <a:rPr lang="en-US" sz="1436" dirty="0">
                <a:solidFill>
                  <a:srgbClr val="535353"/>
                </a:solidFill>
                <a:latin typeface="Gill Sans Light"/>
              </a:rPr>
              <a:t>Allow others to participate or pass</a:t>
            </a:r>
          </a:p>
          <a:p>
            <a:pPr marL="228000" indent="-228000" defTabSz="729600" eaLnBrk="1" fontAlgn="auto" hangingPunct="1">
              <a:spcBef>
                <a:spcPts val="0"/>
              </a:spcBef>
              <a:spcAft>
                <a:spcPts val="0"/>
              </a:spcAft>
              <a:buFont typeface="Wingdings" panose="05000000000000000000" pitchFamily="2" charset="2"/>
              <a:buChar char="v"/>
            </a:pPr>
            <a:r>
              <a:rPr lang="en-US" sz="1436" dirty="0">
                <a:solidFill>
                  <a:srgbClr val="535353"/>
                </a:solidFill>
                <a:latin typeface="Gill Sans Light"/>
              </a:rPr>
              <a:t>Listen and allow others to speak</a:t>
            </a:r>
          </a:p>
          <a:p>
            <a:pPr marL="228000" indent="-228000" defTabSz="729600" eaLnBrk="1" fontAlgn="auto" hangingPunct="1">
              <a:spcBef>
                <a:spcPts val="0"/>
              </a:spcBef>
              <a:spcAft>
                <a:spcPts val="0"/>
              </a:spcAft>
              <a:buFont typeface="Wingdings" panose="05000000000000000000" pitchFamily="2" charset="2"/>
              <a:buChar char="v"/>
            </a:pPr>
            <a:r>
              <a:rPr lang="en-US" sz="1436" dirty="0">
                <a:solidFill>
                  <a:srgbClr val="535353"/>
                </a:solidFill>
                <a:latin typeface="Gill Sans Light"/>
              </a:rPr>
              <a:t>Maintain privacy</a:t>
            </a:r>
          </a:p>
          <a:p>
            <a:pPr marL="228000" indent="-228000" defTabSz="729600" eaLnBrk="1" fontAlgn="auto" hangingPunct="1">
              <a:spcBef>
                <a:spcPts val="0"/>
              </a:spcBef>
              <a:spcAft>
                <a:spcPts val="0"/>
              </a:spcAft>
              <a:buFont typeface="Wingdings" panose="05000000000000000000" pitchFamily="2" charset="2"/>
              <a:buChar char="v"/>
            </a:pPr>
            <a:r>
              <a:rPr lang="en-US" sz="1436" dirty="0">
                <a:solidFill>
                  <a:srgbClr val="535353"/>
                </a:solidFill>
                <a:latin typeface="Gill Sans Light"/>
              </a:rPr>
              <a:t>Respect difference of opinion</a:t>
            </a:r>
          </a:p>
          <a:p>
            <a:pPr marL="228000" indent="-228000" defTabSz="729600" eaLnBrk="1" fontAlgn="auto" hangingPunct="1">
              <a:spcBef>
                <a:spcPts val="0"/>
              </a:spcBef>
              <a:spcAft>
                <a:spcPts val="0"/>
              </a:spcAft>
              <a:buFont typeface="Wingdings" panose="05000000000000000000" pitchFamily="2" charset="2"/>
              <a:buChar char="v"/>
            </a:pPr>
            <a:r>
              <a:rPr lang="en-US" sz="1436" dirty="0">
                <a:solidFill>
                  <a:srgbClr val="535353"/>
                </a:solidFill>
                <a:latin typeface="Gill Sans Light"/>
              </a:rPr>
              <a:t>Allow others to learn</a:t>
            </a:r>
            <a:endParaRPr lang="en-GB" sz="1436" dirty="0">
              <a:solidFill>
                <a:srgbClr val="535353"/>
              </a:solidFill>
              <a:latin typeface="Gill Sans Light"/>
            </a:endParaRPr>
          </a:p>
        </p:txBody>
      </p:sp>
      <p:pic>
        <p:nvPicPr>
          <p:cNvPr id="11" name="Picture 10">
            <a:extLst>
              <a:ext uri="{FF2B5EF4-FFF2-40B4-BE49-F238E27FC236}">
                <a16:creationId xmlns:a16="http://schemas.microsoft.com/office/drawing/2014/main" id="{F88C5F82-454B-4A28-8266-23A6DB074C7C}"/>
              </a:ext>
            </a:extLst>
          </p:cNvPr>
          <p:cNvPicPr>
            <a:picLocks noChangeAspect="1"/>
          </p:cNvPicPr>
          <p:nvPr/>
        </p:nvPicPr>
        <p:blipFill>
          <a:blip r:embed="rId6" cstate="print">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76565" y="3354362"/>
            <a:ext cx="2857096" cy="1857113"/>
          </a:xfrm>
          <a:prstGeom prst="rect">
            <a:avLst/>
          </a:prstGeom>
        </p:spPr>
      </p:pic>
      <p:pic>
        <p:nvPicPr>
          <p:cNvPr id="15" name="Picture 14">
            <a:extLst>
              <a:ext uri="{FF2B5EF4-FFF2-40B4-BE49-F238E27FC236}">
                <a16:creationId xmlns:a16="http://schemas.microsoft.com/office/drawing/2014/main" id="{7AC57A2E-FFCC-42E9-86E9-EFC6994A85CF}"/>
              </a:ext>
            </a:extLst>
          </p:cNvPr>
          <p:cNvPicPr>
            <a:picLocks noChangeAspect="1"/>
          </p:cNvPicPr>
          <p:nvPr/>
        </p:nvPicPr>
        <p:blipFill>
          <a:blip r:embed="rId8" cstate="print">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76564" y="1113963"/>
            <a:ext cx="2249084" cy="1265110"/>
          </a:xfrm>
          <a:prstGeom prst="rect">
            <a:avLst/>
          </a:prstGeom>
        </p:spPr>
      </p:pic>
      <p:pic>
        <p:nvPicPr>
          <p:cNvPr id="2" name="Picture 1">
            <a:extLst>
              <a:ext uri="{FF2B5EF4-FFF2-40B4-BE49-F238E27FC236}">
                <a16:creationId xmlns:a16="http://schemas.microsoft.com/office/drawing/2014/main" id="{F72B6FB8-B967-410D-80D7-56799D0259F7}"/>
              </a:ext>
            </a:extLst>
          </p:cNvPr>
          <p:cNvPicPr>
            <a:picLocks noChangeAspect="1"/>
          </p:cNvPicPr>
          <p:nvPr/>
        </p:nvPicPr>
        <p:blipFill>
          <a:blip r:embed="rId10"/>
          <a:stretch>
            <a:fillRect/>
          </a:stretch>
        </p:blipFill>
        <p:spPr>
          <a:xfrm>
            <a:off x="8727377" y="189704"/>
            <a:ext cx="924259" cy="924259"/>
          </a:xfrm>
          <a:prstGeom prst="rect">
            <a:avLst/>
          </a:prstGeom>
        </p:spPr>
      </p:pic>
    </p:spTree>
    <p:extLst>
      <p:ext uri="{BB962C8B-B14F-4D97-AF65-F5344CB8AC3E}">
        <p14:creationId xmlns:p14="http://schemas.microsoft.com/office/powerpoint/2010/main" val="3217245019"/>
      </p:ext>
    </p:extLst>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216" y="0"/>
            <a:ext cx="9725767" cy="72961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Picture 3" descr="Background pattern&#10;&#10;Description automatically generated">
            <a:extLst>
              <a:ext uri="{FF2B5EF4-FFF2-40B4-BE49-F238E27FC236}">
                <a16:creationId xmlns:a16="http://schemas.microsoft.com/office/drawing/2014/main" id="{A33FB5AB-8172-DE58-2B76-F2EF2C98A868}"/>
              </a:ext>
            </a:extLst>
          </p:cNvPr>
          <p:cNvPicPr>
            <a:picLocks noChangeAspect="1"/>
          </p:cNvPicPr>
          <p:nvPr/>
        </p:nvPicPr>
        <p:blipFill rotWithShape="1">
          <a:blip r:embed="rId2"/>
          <a:srcRect r="13650" b="-1"/>
          <a:stretch/>
        </p:blipFill>
        <p:spPr>
          <a:xfrm>
            <a:off x="20" y="1363"/>
            <a:ext cx="9728180" cy="7294787"/>
          </a:xfrm>
          <a:prstGeom prst="rect">
            <a:avLst/>
          </a:prstGeom>
        </p:spPr>
      </p:pic>
      <p:sp>
        <p:nvSpPr>
          <p:cNvPr id="6" name="Rectangle: Rounded Corners 9">
            <a:extLst>
              <a:ext uri="{FF2B5EF4-FFF2-40B4-BE49-F238E27FC236}">
                <a16:creationId xmlns:a16="http://schemas.microsoft.com/office/drawing/2014/main" id="{A9F23E7E-1003-D0DE-A194-860C750F7078}"/>
              </a:ext>
            </a:extLst>
          </p:cNvPr>
          <p:cNvSpPr/>
          <p:nvPr/>
        </p:nvSpPr>
        <p:spPr>
          <a:xfrm>
            <a:off x="258120" y="1792330"/>
            <a:ext cx="3720010" cy="5159675"/>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gradFill>
            <a:gsLst>
              <a:gs pos="0">
                <a:srgbClr val="FFFFFF"/>
              </a:gs>
              <a:gs pos="100000">
                <a:srgbClr val="FFCCFF"/>
              </a:gs>
            </a:gsLst>
            <a:lin ang="5400000"/>
          </a:gradFill>
          <a:ln w="12701" cap="flat">
            <a:solidFill>
              <a:srgbClr val="2F528F"/>
            </a:solidFill>
            <a:prstDash val="solid"/>
            <a:miter/>
          </a:ln>
          <a:effectLst>
            <a:outerShdw dist="38103" algn="tl">
              <a:srgbClr val="000000">
                <a:alpha val="40000"/>
              </a:srgbClr>
            </a:outerShdw>
          </a:effectLst>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200" b="0" i="0" u="none" strike="noStrike" kern="1200" cap="none" spc="-150" baseline="0" dirty="0">
                <a:solidFill>
                  <a:srgbClr val="000000"/>
                </a:solidFill>
                <a:uFillTx/>
                <a:latin typeface="Calibri"/>
              </a:rPr>
              <a:t>Keiron and </a:t>
            </a:r>
            <a:r>
              <a:rPr lang="en-GB" sz="2200" b="0" i="0" u="none" strike="noStrike" kern="1200" cap="none" spc="-150" baseline="0" dirty="0" err="1">
                <a:solidFill>
                  <a:srgbClr val="000000"/>
                </a:solidFill>
                <a:uFillTx/>
                <a:latin typeface="Calibri"/>
              </a:rPr>
              <a:t>Sherelle</a:t>
            </a:r>
            <a:r>
              <a:rPr lang="en-GB" sz="2200" b="0" i="0" u="none" strike="noStrike" kern="1200" cap="none" spc="-150" baseline="0" dirty="0">
                <a:solidFill>
                  <a:srgbClr val="000000"/>
                </a:solidFill>
                <a:uFillTx/>
                <a:latin typeface="Calibri"/>
              </a:rPr>
              <a:t> have been dating on and off for six months. Keiron says he’s happy with </a:t>
            </a:r>
            <a:r>
              <a:rPr lang="en-GB" sz="2200" b="0" i="0" u="none" strike="noStrike" kern="1200" cap="none" spc="-150" baseline="0" dirty="0" err="1">
                <a:solidFill>
                  <a:srgbClr val="000000"/>
                </a:solidFill>
                <a:uFillTx/>
                <a:latin typeface="Calibri"/>
              </a:rPr>
              <a:t>Sherelle</a:t>
            </a:r>
            <a:r>
              <a:rPr lang="en-GB" sz="2200" spc="-150" dirty="0">
                <a:solidFill>
                  <a:srgbClr val="000000"/>
                </a:solidFill>
                <a:latin typeface="Calibri"/>
              </a:rPr>
              <a:t>, apart from the fact she has cheated on him twice.</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200" b="0" i="0" u="none" strike="noStrike" kern="1200" cap="none" spc="-150" baseline="0" dirty="0" err="1">
                <a:solidFill>
                  <a:srgbClr val="000000"/>
                </a:solidFill>
                <a:uFillTx/>
                <a:latin typeface="Calibri"/>
              </a:rPr>
              <a:t>Sherelle</a:t>
            </a:r>
            <a:r>
              <a:rPr lang="en-GB" sz="2200" b="0" i="0" u="none" strike="noStrike" kern="1200" cap="none" spc="-150" baseline="0" dirty="0">
                <a:solidFill>
                  <a:srgbClr val="000000"/>
                </a:solidFill>
                <a:uFillTx/>
                <a:latin typeface="Calibri"/>
              </a:rPr>
              <a:t> says she loves Keiron, but wishes he wouldn’t s</a:t>
            </a:r>
            <a:r>
              <a:rPr lang="en-GB" sz="2200" spc="-150" dirty="0">
                <a:solidFill>
                  <a:srgbClr val="000000"/>
                </a:solidFill>
                <a:latin typeface="Calibri"/>
              </a:rPr>
              <a:t>hout and swear in her face when he gets angry.</a:t>
            </a:r>
            <a:endParaRPr lang="en-GB" sz="2200" b="0" i="0" u="none" strike="noStrike" kern="1200" cap="none" spc="-150" baseline="0" dirty="0">
              <a:solidFill>
                <a:srgbClr val="000000"/>
              </a:solidFill>
              <a:uFillTx/>
              <a:latin typeface="Calibri"/>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900" spc="-150" dirty="0">
              <a:solidFill>
                <a:srgbClr val="000000"/>
              </a:solidFill>
              <a:latin typeface="Calibri"/>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200" b="1" spc="-150" dirty="0">
                <a:solidFill>
                  <a:srgbClr val="FF0000"/>
                </a:solidFill>
                <a:latin typeface="Calibri"/>
              </a:rPr>
              <a:t>Discuss: </a:t>
            </a:r>
            <a:r>
              <a:rPr lang="en-GB" sz="2200" b="1" spc="-150" dirty="0">
                <a:solidFill>
                  <a:srgbClr val="000000"/>
                </a:solidFill>
                <a:latin typeface="Calibri"/>
              </a:rPr>
              <a:t>Do you think this sounds like a ‘healthy relationship’? Be ready to feedback your ideas to the class.</a:t>
            </a:r>
            <a:endParaRPr lang="en-GB" sz="2200" b="1" i="0" u="none" strike="noStrike" kern="1200" cap="none" spc="-150" baseline="0" dirty="0">
              <a:solidFill>
                <a:srgbClr val="000000"/>
              </a:solidFill>
              <a:uFillTx/>
              <a:latin typeface="Calibri"/>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000" b="0" i="0" u="none" strike="noStrike" kern="1200" cap="none" spc="0" baseline="0" dirty="0">
              <a:solidFill>
                <a:srgbClr val="000000"/>
              </a:solidFill>
              <a:uFillTx/>
              <a:latin typeface="Calibri"/>
            </a:endParaRPr>
          </a:p>
        </p:txBody>
      </p:sp>
      <p:sp>
        <p:nvSpPr>
          <p:cNvPr id="2" name="TextBox 7">
            <a:extLst>
              <a:ext uri="{FF2B5EF4-FFF2-40B4-BE49-F238E27FC236}">
                <a16:creationId xmlns:a16="http://schemas.microsoft.com/office/drawing/2014/main" id="{FCE51CC9-940E-36F9-7F41-6245BF4DA55F}"/>
              </a:ext>
            </a:extLst>
          </p:cNvPr>
          <p:cNvSpPr txBox="1"/>
          <p:nvPr/>
        </p:nvSpPr>
        <p:spPr>
          <a:xfrm>
            <a:off x="1821505" y="307957"/>
            <a:ext cx="6336705" cy="1200329"/>
          </a:xfrm>
          <a:prstGeom prst="rect">
            <a:avLst/>
          </a:prstGeom>
          <a:noFill/>
          <a:ln cap="flat">
            <a:noFill/>
          </a:ln>
          <a:effectLst>
            <a:outerShdw dist="38103" dir="5400000" algn="tl">
              <a:srgbClr val="000000">
                <a:alpha val="40000"/>
              </a:srgbClr>
            </a:outerShdw>
          </a:effectLst>
        </p:spPr>
        <p:txBody>
          <a:bodyPr vert="horz" wrap="square" lIns="91440" tIns="45720" rIns="91440" bIns="45720" anchor="t" anchorCtr="1" compatLnSpc="1">
            <a:sp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600" spc="-151" dirty="0">
                <a:solidFill>
                  <a:srgbClr val="000000"/>
                </a:solidFill>
                <a:latin typeface="Calibri"/>
              </a:rPr>
              <a:t>Healthy relationships introduction: What are healthy relationships</a:t>
            </a:r>
            <a:r>
              <a:rPr lang="en-GB" sz="3600" b="0" i="0" u="none" strike="noStrike" kern="1200" cap="none" spc="-151" baseline="0" dirty="0">
                <a:solidFill>
                  <a:srgbClr val="000000"/>
                </a:solidFill>
                <a:uFillTx/>
                <a:latin typeface="Calibri"/>
              </a:rPr>
              <a:t>?</a:t>
            </a:r>
          </a:p>
        </p:txBody>
      </p:sp>
      <p:pic>
        <p:nvPicPr>
          <p:cNvPr id="10" name="Picture 9">
            <a:extLst>
              <a:ext uri="{FF2B5EF4-FFF2-40B4-BE49-F238E27FC236}">
                <a16:creationId xmlns:a16="http://schemas.microsoft.com/office/drawing/2014/main" id="{C4D94110-47CA-985F-3611-C89506E38284}"/>
              </a:ext>
            </a:extLst>
          </p:cNvPr>
          <p:cNvPicPr>
            <a:picLocks noChangeAspect="1"/>
          </p:cNvPicPr>
          <p:nvPr/>
        </p:nvPicPr>
        <p:blipFill>
          <a:blip r:embed="rId3"/>
          <a:stretch>
            <a:fillRect/>
          </a:stretch>
        </p:blipFill>
        <p:spPr>
          <a:xfrm>
            <a:off x="186593" y="285042"/>
            <a:ext cx="1588845" cy="1240378"/>
          </a:xfrm>
          <a:prstGeom prst="rect">
            <a:avLst/>
          </a:prstGeom>
        </p:spPr>
      </p:pic>
      <p:pic>
        <p:nvPicPr>
          <p:cNvPr id="15" name="Picture 14">
            <a:extLst>
              <a:ext uri="{FF2B5EF4-FFF2-40B4-BE49-F238E27FC236}">
                <a16:creationId xmlns:a16="http://schemas.microsoft.com/office/drawing/2014/main" id="{A15C544A-8616-2236-24FC-6BCC9FB34ED5}"/>
              </a:ext>
            </a:extLst>
          </p:cNvPr>
          <p:cNvPicPr>
            <a:picLocks noChangeAspect="1"/>
          </p:cNvPicPr>
          <p:nvPr/>
        </p:nvPicPr>
        <p:blipFill rotWithShape="1">
          <a:blip r:embed="rId4"/>
          <a:srcRect l="19575" t="13346" r="21873" b="27138"/>
          <a:stretch/>
        </p:blipFill>
        <p:spPr>
          <a:xfrm>
            <a:off x="4401556" y="1792331"/>
            <a:ext cx="4941403" cy="3347142"/>
          </a:xfrm>
          <a:prstGeom prst="roundRect">
            <a:avLst/>
          </a:prstGeom>
        </p:spPr>
      </p:pic>
      <p:sp>
        <p:nvSpPr>
          <p:cNvPr id="7" name="Rectangle: Rounded Corners 10">
            <a:extLst>
              <a:ext uri="{FF2B5EF4-FFF2-40B4-BE49-F238E27FC236}">
                <a16:creationId xmlns:a16="http://schemas.microsoft.com/office/drawing/2014/main" id="{E7E10796-1BA0-5383-C473-809D763050F0}"/>
              </a:ext>
            </a:extLst>
          </p:cNvPr>
          <p:cNvSpPr/>
          <p:nvPr/>
        </p:nvSpPr>
        <p:spPr>
          <a:xfrm>
            <a:off x="4413036" y="4098357"/>
            <a:ext cx="4929923" cy="2808311"/>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gradFill>
            <a:gsLst>
              <a:gs pos="0">
                <a:srgbClr val="FFFFFF"/>
              </a:gs>
              <a:gs pos="100000">
                <a:srgbClr val="CCECFF"/>
              </a:gs>
            </a:gsLst>
            <a:lin ang="5400000"/>
          </a:gradFill>
          <a:ln w="12701" cap="flat">
            <a:solidFill>
              <a:srgbClr val="2F528F"/>
            </a:solidFill>
            <a:prstDash val="solid"/>
            <a:miter/>
          </a:ln>
          <a:effectLst>
            <a:outerShdw dist="38103" algn="tl">
              <a:srgbClr val="000000">
                <a:alpha val="40000"/>
              </a:srgbClr>
            </a:outerShdw>
          </a:effectLst>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000" b="0" i="0" u="none" strike="noStrike" kern="1200" cap="none" spc="-151" baseline="0" dirty="0">
              <a:solidFill>
                <a:srgbClr val="00B050"/>
              </a:solidFill>
              <a:uFillTx/>
              <a:latin typeface="Calibri"/>
            </a:endParaRPr>
          </a:p>
        </p:txBody>
      </p:sp>
      <p:pic>
        <p:nvPicPr>
          <p:cNvPr id="1026" name="Picture 2" descr="See the source image">
            <a:extLst>
              <a:ext uri="{FF2B5EF4-FFF2-40B4-BE49-F238E27FC236}">
                <a16:creationId xmlns:a16="http://schemas.microsoft.com/office/drawing/2014/main" id="{159E3DFB-EA68-8E32-DC8A-18CE9493C25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79347" y="5706866"/>
            <a:ext cx="1289343" cy="1199802"/>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0EF14ECA-006F-2F29-2B0A-85BCBA5D8424}"/>
              </a:ext>
            </a:extLst>
          </p:cNvPr>
          <p:cNvSpPr txBox="1"/>
          <p:nvPr/>
        </p:nvSpPr>
        <p:spPr>
          <a:xfrm>
            <a:off x="4655432" y="4215537"/>
            <a:ext cx="5028567" cy="1692771"/>
          </a:xfrm>
          <a:prstGeom prst="rect">
            <a:avLst/>
          </a:prstGeom>
          <a:noFill/>
        </p:spPr>
        <p:txBody>
          <a:bodyPr wrap="square">
            <a:spAutoFit/>
          </a:bodyPr>
          <a:lstStyle/>
          <a:p>
            <a:r>
              <a:rPr lang="en-GB" sz="2100" spc="-150" dirty="0">
                <a:solidFill>
                  <a:srgbClr val="7030A0"/>
                </a:solidFill>
                <a:latin typeface="Calibri" panose="020F0502020204030204" pitchFamily="34" charset="0"/>
                <a:cs typeface="Calibri" panose="020F0502020204030204" pitchFamily="34" charset="0"/>
              </a:rPr>
              <a:t>How might we expect two people in a healthy relationship to act towards each other?  What indications might there be that a relationship is healthy?</a:t>
            </a:r>
          </a:p>
          <a:p>
            <a:endParaRPr lang="en-GB" sz="2000" spc="-150" dirty="0">
              <a:solidFill>
                <a:srgbClr val="7030A0"/>
              </a:solidFill>
              <a:latin typeface="Calibri" panose="020F0502020204030204" pitchFamily="34" charset="0"/>
              <a:cs typeface="Calibri" panose="020F0502020204030204" pitchFamily="34" charset="0"/>
            </a:endParaRPr>
          </a:p>
        </p:txBody>
      </p:sp>
      <p:sp>
        <p:nvSpPr>
          <p:cNvPr id="12" name="TextBox 11">
            <a:extLst>
              <a:ext uri="{FF2B5EF4-FFF2-40B4-BE49-F238E27FC236}">
                <a16:creationId xmlns:a16="http://schemas.microsoft.com/office/drawing/2014/main" id="{C0596B36-AD97-FD1D-EE65-4D7801C12D84}"/>
              </a:ext>
            </a:extLst>
          </p:cNvPr>
          <p:cNvSpPr txBox="1"/>
          <p:nvPr/>
        </p:nvSpPr>
        <p:spPr>
          <a:xfrm>
            <a:off x="5702379" y="5388482"/>
            <a:ext cx="3384376" cy="1415772"/>
          </a:xfrm>
          <a:prstGeom prst="rect">
            <a:avLst/>
          </a:prstGeom>
          <a:noFill/>
        </p:spPr>
        <p:txBody>
          <a:bodyPr wrap="square" rtlCol="0">
            <a:spAutoFit/>
          </a:bodyPr>
          <a:lstStyle/>
          <a:p>
            <a:r>
              <a:rPr lang="en-GB" sz="1900" i="1" spc="-150" dirty="0">
                <a:solidFill>
                  <a:srgbClr val="0000FF"/>
                </a:solidFill>
                <a:latin typeface="Calibri" panose="020F0502020204030204" pitchFamily="34" charset="0"/>
                <a:cs typeface="Calibri" panose="020F0502020204030204" pitchFamily="34" charset="0"/>
              </a:rPr>
              <a:t>Two people in a healthy relationship might treat each other……………..</a:t>
            </a:r>
          </a:p>
          <a:p>
            <a:endParaRPr lang="en-GB" sz="700" i="1" spc="-150" dirty="0">
              <a:solidFill>
                <a:srgbClr val="0000FF"/>
              </a:solidFill>
              <a:latin typeface="Calibri" panose="020F0502020204030204" pitchFamily="34" charset="0"/>
              <a:cs typeface="Calibri" panose="020F0502020204030204" pitchFamily="34" charset="0"/>
            </a:endParaRPr>
          </a:p>
          <a:p>
            <a:r>
              <a:rPr lang="en-GB" sz="1900" i="1" spc="-150" dirty="0">
                <a:solidFill>
                  <a:srgbClr val="0000FF"/>
                </a:solidFill>
                <a:latin typeface="Calibri" panose="020F0502020204030204" pitchFamily="34" charset="0"/>
                <a:cs typeface="Calibri" panose="020F0502020204030204" pitchFamily="34" charset="0"/>
              </a:rPr>
              <a:t>However, an outsider can’t always tell if a relationship is really healthy because…</a:t>
            </a:r>
          </a:p>
        </p:txBody>
      </p:sp>
      <p:sp>
        <p:nvSpPr>
          <p:cNvPr id="8" name="TextBox 11">
            <a:extLst>
              <a:ext uri="{FF2B5EF4-FFF2-40B4-BE49-F238E27FC236}">
                <a16:creationId xmlns:a16="http://schemas.microsoft.com/office/drawing/2014/main" id="{2DAA58CA-BD72-4D06-0944-198A3487A0E2}"/>
              </a:ext>
            </a:extLst>
          </p:cNvPr>
          <p:cNvSpPr txBox="1"/>
          <p:nvPr/>
        </p:nvSpPr>
        <p:spPr>
          <a:xfrm rot="631337">
            <a:off x="7224980" y="1626184"/>
            <a:ext cx="1267111" cy="461665"/>
          </a:xfrm>
          <a:prstGeom prst="rect">
            <a:avLst/>
          </a:prstGeom>
          <a:solidFill>
            <a:srgbClr val="0000FF"/>
          </a:solidFill>
          <a:ln w="9528" cap="flat">
            <a:solidFill>
              <a:srgbClr val="000000"/>
            </a:solidFill>
            <a:prstDash val="solid"/>
            <a:miter/>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spc="-151" dirty="0">
                <a:solidFill>
                  <a:srgbClr val="000000"/>
                </a:solidFill>
                <a:highlight>
                  <a:srgbClr val="FFFF00"/>
                </a:highlight>
                <a:latin typeface="Calibri"/>
              </a:rPr>
              <a:t>Do it now</a:t>
            </a:r>
            <a:endParaRPr lang="en-GB" sz="2400" b="1" i="0" u="none" strike="noStrike" kern="1200" cap="none" spc="-151" baseline="0" dirty="0">
              <a:solidFill>
                <a:srgbClr val="000000"/>
              </a:solidFill>
              <a:highlight>
                <a:srgbClr val="FFFF00"/>
              </a:highlight>
              <a:uFillTx/>
              <a:latin typeface="Calibri"/>
            </a:endParaRPr>
          </a:p>
        </p:txBody>
      </p:sp>
      <p:pic>
        <p:nvPicPr>
          <p:cNvPr id="3" name="Picture 2">
            <a:extLst>
              <a:ext uri="{FF2B5EF4-FFF2-40B4-BE49-F238E27FC236}">
                <a16:creationId xmlns:a16="http://schemas.microsoft.com/office/drawing/2014/main" id="{CCFDC66D-FCA0-4983-9882-EA2BF02C4F25}"/>
              </a:ext>
            </a:extLst>
          </p:cNvPr>
          <p:cNvPicPr>
            <a:picLocks noChangeAspect="1"/>
          </p:cNvPicPr>
          <p:nvPr/>
        </p:nvPicPr>
        <p:blipFill>
          <a:blip r:embed="rId6"/>
          <a:stretch>
            <a:fillRect/>
          </a:stretch>
        </p:blipFill>
        <p:spPr>
          <a:xfrm>
            <a:off x="8441033" y="198213"/>
            <a:ext cx="920576" cy="926672"/>
          </a:xfrm>
          <a:prstGeom prst="rect">
            <a:avLst/>
          </a:prstGeom>
        </p:spPr>
      </p:pic>
    </p:spTree>
    <p:extLst>
      <p:ext uri="{BB962C8B-B14F-4D97-AF65-F5344CB8AC3E}">
        <p14:creationId xmlns:p14="http://schemas.microsoft.com/office/powerpoint/2010/main" val="25580280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216" y="0"/>
            <a:ext cx="9725767" cy="72961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Picture 3" descr="Background pattern&#10;&#10;Description automatically generated">
            <a:extLst>
              <a:ext uri="{FF2B5EF4-FFF2-40B4-BE49-F238E27FC236}">
                <a16:creationId xmlns:a16="http://schemas.microsoft.com/office/drawing/2014/main" id="{A33FB5AB-8172-DE58-2B76-F2EF2C98A868}"/>
              </a:ext>
            </a:extLst>
          </p:cNvPr>
          <p:cNvPicPr>
            <a:picLocks noChangeAspect="1"/>
          </p:cNvPicPr>
          <p:nvPr/>
        </p:nvPicPr>
        <p:blipFill rotWithShape="1">
          <a:blip r:embed="rId2"/>
          <a:srcRect r="13650" b="-1"/>
          <a:stretch/>
        </p:blipFill>
        <p:spPr>
          <a:xfrm>
            <a:off x="20" y="1363"/>
            <a:ext cx="9728180" cy="7294787"/>
          </a:xfrm>
          <a:prstGeom prst="rect">
            <a:avLst/>
          </a:prstGeom>
        </p:spPr>
      </p:pic>
      <p:sp>
        <p:nvSpPr>
          <p:cNvPr id="2" name="Rectangle: Rounded Corners 10">
            <a:extLst>
              <a:ext uri="{FF2B5EF4-FFF2-40B4-BE49-F238E27FC236}">
                <a16:creationId xmlns:a16="http://schemas.microsoft.com/office/drawing/2014/main" id="{C67B4019-E3D4-7802-E889-B84E06C8F2DC}"/>
              </a:ext>
            </a:extLst>
          </p:cNvPr>
          <p:cNvSpPr/>
          <p:nvPr/>
        </p:nvSpPr>
        <p:spPr>
          <a:xfrm>
            <a:off x="436601" y="2173133"/>
            <a:ext cx="4170788" cy="4236665"/>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FFFFFF"/>
          </a:solidFill>
          <a:ln w="9528" cap="flat">
            <a:solidFill>
              <a:srgbClr val="000000"/>
            </a:solidFill>
            <a:prstDash val="solid"/>
            <a:miter/>
          </a:ln>
          <a:effectLst>
            <a:outerShdw dist="27944" dir="5400000" algn="tl">
              <a:srgbClr val="000000">
                <a:alpha val="32000"/>
              </a:srgbClr>
            </a:outerShdw>
          </a:effectLst>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800" b="0" i="0" u="none" strike="noStrike" kern="1200" cap="none" spc="-150" baseline="0" dirty="0">
                <a:solidFill>
                  <a:srgbClr val="0000FF"/>
                </a:solidFill>
                <a:effectLst>
                  <a:outerShdw dist="38096" dir="2700000">
                    <a:srgbClr val="000000"/>
                  </a:outerShdw>
                </a:effectLst>
                <a:uFillTx/>
                <a:latin typeface="Calibri" pitchFamily="34"/>
                <a:cs typeface="Calibri" pitchFamily="34"/>
              </a:rPr>
              <a:t>Learning </a:t>
            </a:r>
            <a:r>
              <a:rPr lang="en-GB" sz="2800" spc="-150" dirty="0">
                <a:solidFill>
                  <a:srgbClr val="0000FF"/>
                </a:solidFill>
                <a:effectLst>
                  <a:outerShdw dist="38096" dir="2700000">
                    <a:srgbClr val="000000"/>
                  </a:outerShdw>
                </a:effectLst>
                <a:latin typeface="Calibri" pitchFamily="34"/>
                <a:cs typeface="Calibri" pitchFamily="34"/>
              </a:rPr>
              <a:t>intentions</a:t>
            </a:r>
            <a:r>
              <a:rPr lang="en-GB" sz="2800" b="0" i="0" u="none" strike="noStrike" kern="1200" cap="none" spc="-150" baseline="0" dirty="0">
                <a:solidFill>
                  <a:srgbClr val="0000FF"/>
                </a:solidFill>
                <a:effectLst>
                  <a:outerShdw dist="38096" dir="2700000">
                    <a:srgbClr val="000000"/>
                  </a:outerShdw>
                </a:effectLst>
                <a:uFillTx/>
                <a:latin typeface="Calibri" pitchFamily="34"/>
                <a:cs typeface="Calibri" pitchFamily="34"/>
              </a:rPr>
              <a:t>:</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400" b="0" i="0" u="none" strike="noStrike" kern="1200" cap="none" spc="-150" baseline="0" dirty="0">
              <a:solidFill>
                <a:srgbClr val="0000FF"/>
              </a:solidFill>
              <a:effectLst>
                <a:outerShdw dist="38096" dir="2700000">
                  <a:srgbClr val="000000"/>
                </a:outerShdw>
              </a:effectLst>
              <a:uFillTx/>
              <a:latin typeface="Calibri" pitchFamily="34"/>
              <a:cs typeface="Calibri" pitchFamily="34"/>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150" baseline="0" dirty="0">
                <a:uFillTx/>
                <a:latin typeface="Calibri" pitchFamily="34"/>
                <a:cs typeface="Calibri" pitchFamily="34"/>
              </a:rPr>
              <a:t>Describe </a:t>
            </a:r>
            <a:r>
              <a:rPr lang="en-US" sz="2400" spc="-150" dirty="0">
                <a:latin typeface="Calibri" pitchFamily="34"/>
                <a:cs typeface="Calibri" pitchFamily="34"/>
              </a:rPr>
              <a:t>what we might expect to see in a healthy relationship and in an unhealthy relationship. Explain the importance of learning about healthy relationships.</a:t>
            </a:r>
            <a:endParaRPr lang="en-GB" sz="2200" b="0" i="0" u="none" strike="noStrike" kern="1200" cap="none" spc="-150" baseline="0" dirty="0">
              <a:solidFill>
                <a:srgbClr val="FF0000"/>
              </a:solidFill>
              <a:uFillTx/>
              <a:latin typeface="Calibri" pitchFamily="34"/>
              <a:cs typeface="Calibri" pitchFamily="34"/>
            </a:endParaRPr>
          </a:p>
        </p:txBody>
      </p:sp>
      <p:sp>
        <p:nvSpPr>
          <p:cNvPr id="3" name="Rectangle: Rounded Corners 10">
            <a:extLst>
              <a:ext uri="{FF2B5EF4-FFF2-40B4-BE49-F238E27FC236}">
                <a16:creationId xmlns:a16="http://schemas.microsoft.com/office/drawing/2014/main" id="{74FD7960-33A4-95DA-21E8-47210279E653}"/>
              </a:ext>
            </a:extLst>
          </p:cNvPr>
          <p:cNvSpPr/>
          <p:nvPr/>
        </p:nvSpPr>
        <p:spPr>
          <a:xfrm>
            <a:off x="5016637" y="2173912"/>
            <a:ext cx="4303571" cy="4235886"/>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gradFill>
            <a:gsLst>
              <a:gs pos="0">
                <a:srgbClr val="FFFFFF"/>
              </a:gs>
              <a:gs pos="100000">
                <a:srgbClr val="CCECFF"/>
              </a:gs>
            </a:gsLst>
            <a:lin ang="5400000"/>
          </a:gradFill>
          <a:ln w="12701" cap="flat">
            <a:solidFill>
              <a:srgbClr val="2F528F"/>
            </a:solidFill>
            <a:prstDash val="solid"/>
            <a:miter/>
          </a:ln>
          <a:effectLst>
            <a:outerShdw dist="38103" algn="tl">
              <a:srgbClr val="000000">
                <a:alpha val="40000"/>
              </a:srgbClr>
            </a:outerShdw>
          </a:effectLst>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2200" b="1" i="0" u="none" strike="noStrike" kern="1200" cap="none" spc="-151" baseline="0" dirty="0">
              <a:solidFill>
                <a:srgbClr val="7030A0"/>
              </a:solidFill>
              <a:uFillTx/>
              <a:latin typeface="Calibri"/>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200" b="1" i="0" u="none" strike="noStrike" kern="1200" cap="none" spc="-151" baseline="0" dirty="0">
                <a:solidFill>
                  <a:srgbClr val="7030A0"/>
                </a:solidFill>
                <a:uFillTx/>
                <a:latin typeface="Calibri"/>
              </a:rPr>
              <a:t>Healthy relationship –</a:t>
            </a:r>
            <a:r>
              <a:rPr lang="en-US" sz="2200" i="0" u="none" strike="noStrike" kern="1200" cap="none" spc="-151" baseline="0" dirty="0">
                <a:solidFill>
                  <a:srgbClr val="7030A0"/>
                </a:solidFill>
                <a:uFillTx/>
                <a:latin typeface="Calibri"/>
              </a:rPr>
              <a:t> A healthy relationship is one in which both people feel a healthy sense of "self." Each person feels harmonious when spending time with the other person. Two emotionally healthy adults try to meet each other's needs, and each can ask for help without fear of criticism and knowing there is mutua</a:t>
            </a:r>
            <a:r>
              <a:rPr lang="en-US" sz="2200" spc="-151" dirty="0">
                <a:solidFill>
                  <a:srgbClr val="7030A0"/>
                </a:solidFill>
                <a:latin typeface="Calibri"/>
              </a:rPr>
              <a:t>l levels of respect.</a:t>
            </a:r>
            <a:endParaRPr lang="en-US" sz="2200" i="0" u="none" strike="noStrike" kern="1200" cap="none" spc="-151" baseline="0" dirty="0">
              <a:solidFill>
                <a:srgbClr val="7030A0"/>
              </a:solidFill>
              <a:uFillTx/>
              <a:latin typeface="Calibri"/>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2200" i="0" u="none" strike="noStrike" kern="1200" cap="none" spc="-151" baseline="0" dirty="0">
              <a:solidFill>
                <a:srgbClr val="7030A0"/>
              </a:solidFill>
              <a:uFillTx/>
              <a:latin typeface="Calibri"/>
            </a:endParaRPr>
          </a:p>
        </p:txBody>
      </p:sp>
      <p:sp>
        <p:nvSpPr>
          <p:cNvPr id="5" name="TextBox 11">
            <a:extLst>
              <a:ext uri="{FF2B5EF4-FFF2-40B4-BE49-F238E27FC236}">
                <a16:creationId xmlns:a16="http://schemas.microsoft.com/office/drawing/2014/main" id="{31403773-68F4-D859-4815-D716E47B7D2E}"/>
              </a:ext>
            </a:extLst>
          </p:cNvPr>
          <p:cNvSpPr txBox="1"/>
          <p:nvPr/>
        </p:nvSpPr>
        <p:spPr>
          <a:xfrm rot="21284122">
            <a:off x="4922802" y="1919203"/>
            <a:ext cx="2229142" cy="461662"/>
          </a:xfrm>
          <a:prstGeom prst="rect">
            <a:avLst/>
          </a:prstGeom>
          <a:solidFill>
            <a:srgbClr val="0000FF"/>
          </a:solidFill>
          <a:ln w="9528" cap="flat">
            <a:solidFill>
              <a:srgbClr val="000000"/>
            </a:solidFill>
            <a:prstDash val="solid"/>
            <a:miter/>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1200" cap="none" spc="-151" baseline="0" dirty="0">
                <a:solidFill>
                  <a:srgbClr val="000000"/>
                </a:solidFill>
                <a:highlight>
                  <a:srgbClr val="FFFF00"/>
                </a:highlight>
                <a:uFillTx/>
                <a:latin typeface="Calibri"/>
              </a:rPr>
              <a:t>New key term:</a:t>
            </a:r>
          </a:p>
        </p:txBody>
      </p:sp>
      <p:pic>
        <p:nvPicPr>
          <p:cNvPr id="6" name="Graphic 13" descr="Signature outline">
            <a:extLst>
              <a:ext uri="{FF2B5EF4-FFF2-40B4-BE49-F238E27FC236}">
                <a16:creationId xmlns:a16="http://schemas.microsoft.com/office/drawing/2014/main" id="{811A6595-BAF2-69BE-A113-EDCD949738F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420108" y="5495398"/>
            <a:ext cx="914400" cy="914400"/>
          </a:xfrm>
          <a:prstGeom prst="rect">
            <a:avLst/>
          </a:prstGeom>
          <a:noFill/>
          <a:ln cap="flat">
            <a:noFill/>
          </a:ln>
        </p:spPr>
      </p:pic>
      <p:sp>
        <p:nvSpPr>
          <p:cNvPr id="10" name="TextBox 7">
            <a:extLst>
              <a:ext uri="{FF2B5EF4-FFF2-40B4-BE49-F238E27FC236}">
                <a16:creationId xmlns:a16="http://schemas.microsoft.com/office/drawing/2014/main" id="{766E6C0A-A7A7-887A-B46A-7FF968EF1BE8}"/>
              </a:ext>
            </a:extLst>
          </p:cNvPr>
          <p:cNvSpPr txBox="1"/>
          <p:nvPr/>
        </p:nvSpPr>
        <p:spPr>
          <a:xfrm>
            <a:off x="1821505" y="307957"/>
            <a:ext cx="6336705" cy="1200329"/>
          </a:xfrm>
          <a:prstGeom prst="rect">
            <a:avLst/>
          </a:prstGeom>
          <a:noFill/>
          <a:ln cap="flat">
            <a:noFill/>
          </a:ln>
          <a:effectLst>
            <a:outerShdw dist="38103" dir="5400000" algn="tl">
              <a:srgbClr val="000000">
                <a:alpha val="40000"/>
              </a:srgbClr>
            </a:outerShdw>
          </a:effectLst>
        </p:spPr>
        <p:txBody>
          <a:bodyPr vert="horz" wrap="square" lIns="91440" tIns="45720" rIns="91440" bIns="45720" anchor="t" anchorCtr="1" compatLnSpc="1">
            <a:sp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600" spc="-151" dirty="0">
                <a:solidFill>
                  <a:srgbClr val="000000"/>
                </a:solidFill>
                <a:latin typeface="Calibri"/>
              </a:rPr>
              <a:t>Healthy relationships introduction: What are healthy relationships</a:t>
            </a:r>
            <a:r>
              <a:rPr lang="en-GB" sz="3600" b="0" i="0" u="none" strike="noStrike" kern="1200" cap="none" spc="-151" baseline="0" dirty="0">
                <a:solidFill>
                  <a:srgbClr val="000000"/>
                </a:solidFill>
                <a:uFillTx/>
                <a:latin typeface="Calibri"/>
              </a:rPr>
              <a:t>?</a:t>
            </a:r>
          </a:p>
        </p:txBody>
      </p:sp>
      <p:pic>
        <p:nvPicPr>
          <p:cNvPr id="11" name="Picture 10">
            <a:extLst>
              <a:ext uri="{FF2B5EF4-FFF2-40B4-BE49-F238E27FC236}">
                <a16:creationId xmlns:a16="http://schemas.microsoft.com/office/drawing/2014/main" id="{7C16D159-31FC-DD40-0EC5-2E0D1A73F71E}"/>
              </a:ext>
            </a:extLst>
          </p:cNvPr>
          <p:cNvPicPr>
            <a:picLocks noChangeAspect="1"/>
          </p:cNvPicPr>
          <p:nvPr/>
        </p:nvPicPr>
        <p:blipFill>
          <a:blip r:embed="rId5"/>
          <a:stretch>
            <a:fillRect/>
          </a:stretch>
        </p:blipFill>
        <p:spPr>
          <a:xfrm>
            <a:off x="186593" y="285042"/>
            <a:ext cx="1588845" cy="1240378"/>
          </a:xfrm>
          <a:prstGeom prst="rect">
            <a:avLst/>
          </a:prstGeom>
        </p:spPr>
      </p:pic>
      <p:pic>
        <p:nvPicPr>
          <p:cNvPr id="12" name="Picture 11">
            <a:extLst>
              <a:ext uri="{FF2B5EF4-FFF2-40B4-BE49-F238E27FC236}">
                <a16:creationId xmlns:a16="http://schemas.microsoft.com/office/drawing/2014/main" id="{2BB20FFF-F815-45DC-9A84-FD7C95A25BFF}"/>
              </a:ext>
            </a:extLst>
          </p:cNvPr>
          <p:cNvPicPr>
            <a:picLocks noChangeAspect="1"/>
          </p:cNvPicPr>
          <p:nvPr/>
        </p:nvPicPr>
        <p:blipFill>
          <a:blip r:embed="rId6"/>
          <a:stretch>
            <a:fillRect/>
          </a:stretch>
        </p:blipFill>
        <p:spPr>
          <a:xfrm>
            <a:off x="8727377" y="189704"/>
            <a:ext cx="924259" cy="924259"/>
          </a:xfrm>
          <a:prstGeom prst="rect">
            <a:avLst/>
          </a:prstGeom>
        </p:spPr>
      </p:pic>
    </p:spTree>
    <p:extLst>
      <p:ext uri="{BB962C8B-B14F-4D97-AF65-F5344CB8AC3E}">
        <p14:creationId xmlns:p14="http://schemas.microsoft.com/office/powerpoint/2010/main" val="2862630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216" y="0"/>
            <a:ext cx="9725767" cy="72961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Picture 3" descr="Background pattern&#10;&#10;Description automatically generated">
            <a:extLst>
              <a:ext uri="{FF2B5EF4-FFF2-40B4-BE49-F238E27FC236}">
                <a16:creationId xmlns:a16="http://schemas.microsoft.com/office/drawing/2014/main" id="{A33FB5AB-8172-DE58-2B76-F2EF2C98A868}"/>
              </a:ext>
            </a:extLst>
          </p:cNvPr>
          <p:cNvPicPr>
            <a:picLocks noChangeAspect="1"/>
          </p:cNvPicPr>
          <p:nvPr/>
        </p:nvPicPr>
        <p:blipFill rotWithShape="1">
          <a:blip r:embed="rId2"/>
          <a:srcRect r="13650" b="-1"/>
          <a:stretch/>
        </p:blipFill>
        <p:spPr>
          <a:xfrm>
            <a:off x="20" y="1363"/>
            <a:ext cx="9728180" cy="7294787"/>
          </a:xfrm>
          <a:prstGeom prst="rect">
            <a:avLst/>
          </a:prstGeom>
        </p:spPr>
      </p:pic>
      <p:sp>
        <p:nvSpPr>
          <p:cNvPr id="2" name="Rectangle: Rounded Corners 9">
            <a:extLst>
              <a:ext uri="{FF2B5EF4-FFF2-40B4-BE49-F238E27FC236}">
                <a16:creationId xmlns:a16="http://schemas.microsoft.com/office/drawing/2014/main" id="{1FB59F79-52FE-5806-F5B5-A5900EB71F5F}"/>
              </a:ext>
            </a:extLst>
          </p:cNvPr>
          <p:cNvSpPr/>
          <p:nvPr/>
        </p:nvSpPr>
        <p:spPr>
          <a:xfrm>
            <a:off x="514704" y="584826"/>
            <a:ext cx="8445662" cy="5933431"/>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gradFill>
            <a:gsLst>
              <a:gs pos="0">
                <a:srgbClr val="FFFFFF"/>
              </a:gs>
              <a:gs pos="100000">
                <a:srgbClr val="FFCCFF"/>
              </a:gs>
            </a:gsLst>
            <a:lin ang="5400000"/>
          </a:gradFill>
          <a:ln w="12701" cap="flat">
            <a:solidFill>
              <a:srgbClr val="2F528F"/>
            </a:solidFill>
            <a:prstDash val="solid"/>
            <a:miter/>
          </a:ln>
          <a:effectLst>
            <a:outerShdw dist="38103" algn="tl">
              <a:srgbClr val="000000">
                <a:alpha val="40000"/>
              </a:srgbClr>
            </a:outerShdw>
          </a:effectLst>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200" b="0" i="0" u="none" strike="noStrike" kern="1200" cap="none" spc="-150" baseline="0" dirty="0">
              <a:solidFill>
                <a:srgbClr val="FF0000"/>
              </a:solidFill>
              <a:uFillTx/>
              <a:latin typeface="Calibri" pitchFamily="34"/>
              <a:cs typeface="Calibri" pitchFamily="34"/>
            </a:endParaRPr>
          </a:p>
        </p:txBody>
      </p:sp>
      <p:sp>
        <p:nvSpPr>
          <p:cNvPr id="10" name="TextBox 11">
            <a:extLst>
              <a:ext uri="{FF2B5EF4-FFF2-40B4-BE49-F238E27FC236}">
                <a16:creationId xmlns:a16="http://schemas.microsoft.com/office/drawing/2014/main" id="{65325A73-8BE4-BBAF-B6BB-7D376983FA0F}"/>
              </a:ext>
            </a:extLst>
          </p:cNvPr>
          <p:cNvSpPr txBox="1"/>
          <p:nvPr/>
        </p:nvSpPr>
        <p:spPr>
          <a:xfrm rot="21284122">
            <a:off x="345123" y="320898"/>
            <a:ext cx="1731729" cy="461665"/>
          </a:xfrm>
          <a:prstGeom prst="rect">
            <a:avLst/>
          </a:prstGeom>
          <a:solidFill>
            <a:srgbClr val="0000FF"/>
          </a:solidFill>
          <a:ln w="9528" cap="flat">
            <a:solidFill>
              <a:srgbClr val="000000"/>
            </a:solidFill>
            <a:prstDash val="solid"/>
            <a:miter/>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1200" cap="none" spc="-151" baseline="0">
                <a:solidFill>
                  <a:srgbClr val="000000"/>
                </a:solidFill>
                <a:highlight>
                  <a:srgbClr val="FFFF00"/>
                </a:highlight>
                <a:uFillTx/>
                <a:latin typeface="Calibri"/>
              </a:rPr>
              <a:t>Task </a:t>
            </a:r>
            <a:r>
              <a:rPr lang="en-GB" sz="2400" b="1" i="0" u="none" strike="noStrike" kern="0" cap="none" spc="-151" baseline="0">
                <a:solidFill>
                  <a:srgbClr val="000000"/>
                </a:solidFill>
                <a:highlight>
                  <a:srgbClr val="FFFF00"/>
                </a:highlight>
                <a:uFillTx/>
                <a:latin typeface="Calibri"/>
              </a:rPr>
              <a:t>One</a:t>
            </a:r>
            <a:r>
              <a:rPr lang="en-GB" sz="2400" b="1" i="0" u="none" strike="noStrike" kern="1200" cap="none" spc="-151" baseline="0">
                <a:solidFill>
                  <a:srgbClr val="000000"/>
                </a:solidFill>
                <a:highlight>
                  <a:srgbClr val="FFFF00"/>
                </a:highlight>
                <a:uFillTx/>
                <a:latin typeface="Calibri"/>
              </a:rPr>
              <a:t>:</a:t>
            </a:r>
          </a:p>
        </p:txBody>
      </p:sp>
      <p:sp>
        <p:nvSpPr>
          <p:cNvPr id="3" name="Cloud 2">
            <a:extLst>
              <a:ext uri="{FF2B5EF4-FFF2-40B4-BE49-F238E27FC236}">
                <a16:creationId xmlns:a16="http://schemas.microsoft.com/office/drawing/2014/main" id="{EBD4C33B-E357-C4AF-0073-B7AC5A47C19C}"/>
              </a:ext>
            </a:extLst>
          </p:cNvPr>
          <p:cNvSpPr/>
          <p:nvPr/>
        </p:nvSpPr>
        <p:spPr>
          <a:xfrm>
            <a:off x="3090998" y="2894493"/>
            <a:ext cx="3293073" cy="2016224"/>
          </a:xfrm>
          <a:prstGeom prst="cloud">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TextBox 7">
            <a:extLst>
              <a:ext uri="{FF2B5EF4-FFF2-40B4-BE49-F238E27FC236}">
                <a16:creationId xmlns:a16="http://schemas.microsoft.com/office/drawing/2014/main" id="{041FDB4D-9A16-8256-AD19-2887B9C53A4C}"/>
              </a:ext>
            </a:extLst>
          </p:cNvPr>
          <p:cNvSpPr txBox="1"/>
          <p:nvPr/>
        </p:nvSpPr>
        <p:spPr>
          <a:xfrm>
            <a:off x="3701115" y="3532850"/>
            <a:ext cx="1959800" cy="707886"/>
          </a:xfrm>
          <a:prstGeom prst="rect">
            <a:avLst/>
          </a:prstGeom>
          <a:noFill/>
        </p:spPr>
        <p:txBody>
          <a:bodyPr wrap="square">
            <a:spAutoFit/>
          </a:bodyPr>
          <a:lstStyle/>
          <a:p>
            <a:pPr algn="ctr"/>
            <a:r>
              <a:rPr lang="en-GB" sz="2000" dirty="0"/>
              <a:t>Different types of relationships</a:t>
            </a:r>
          </a:p>
        </p:txBody>
      </p:sp>
      <p:pic>
        <p:nvPicPr>
          <p:cNvPr id="16" name="Picture 15">
            <a:extLst>
              <a:ext uri="{FF2B5EF4-FFF2-40B4-BE49-F238E27FC236}">
                <a16:creationId xmlns:a16="http://schemas.microsoft.com/office/drawing/2014/main" id="{B240270E-A96E-F30C-3ECF-753E97B49813}"/>
              </a:ext>
            </a:extLst>
          </p:cNvPr>
          <p:cNvPicPr>
            <a:picLocks noChangeAspect="1"/>
          </p:cNvPicPr>
          <p:nvPr/>
        </p:nvPicPr>
        <p:blipFill>
          <a:blip r:embed="rId3"/>
          <a:stretch>
            <a:fillRect/>
          </a:stretch>
        </p:blipFill>
        <p:spPr>
          <a:xfrm>
            <a:off x="8030267" y="5584346"/>
            <a:ext cx="1443587" cy="1126978"/>
          </a:xfrm>
          <a:prstGeom prst="rect">
            <a:avLst/>
          </a:prstGeom>
        </p:spPr>
      </p:pic>
      <p:sp>
        <p:nvSpPr>
          <p:cNvPr id="20" name="TextBox 19">
            <a:extLst>
              <a:ext uri="{FF2B5EF4-FFF2-40B4-BE49-F238E27FC236}">
                <a16:creationId xmlns:a16="http://schemas.microsoft.com/office/drawing/2014/main" id="{594321CF-2B8B-127C-2EB1-259DD3CD1BBD}"/>
              </a:ext>
            </a:extLst>
          </p:cNvPr>
          <p:cNvSpPr txBox="1"/>
          <p:nvPr/>
        </p:nvSpPr>
        <p:spPr>
          <a:xfrm>
            <a:off x="1062017" y="888826"/>
            <a:ext cx="7195828" cy="1846659"/>
          </a:xfrm>
          <a:prstGeom prst="rect">
            <a:avLst/>
          </a:prstGeom>
          <a:noFill/>
        </p:spPr>
        <p:txBody>
          <a:bodyPr wrap="square">
            <a:spAutoFit/>
          </a:bodyPr>
          <a:lstStyle/>
          <a:p>
            <a:r>
              <a:rPr lang="en-GB" sz="1900" dirty="0">
                <a:solidFill>
                  <a:srgbClr val="0000FF"/>
                </a:solidFill>
                <a:latin typeface="Calibri" panose="020F0502020204030204" pitchFamily="34" charset="0"/>
                <a:cs typeface="Calibri" panose="020F0502020204030204" pitchFamily="34" charset="0"/>
              </a:rPr>
              <a:t>When we talk about healthy relationships in PSHE, we aren’t just talking about relationships with partners. We’re talking about ANY and ALL relationships. When you think about it, there are so many different relationships in our lives which we need to be healthy. </a:t>
            </a:r>
          </a:p>
          <a:p>
            <a:endParaRPr lang="en-GB" sz="1900" dirty="0">
              <a:solidFill>
                <a:srgbClr val="0000FF"/>
              </a:solidFill>
              <a:latin typeface="Calibri" panose="020F0502020204030204" pitchFamily="34" charset="0"/>
              <a:cs typeface="Calibri" panose="020F0502020204030204" pitchFamily="34" charset="0"/>
            </a:endParaRPr>
          </a:p>
          <a:p>
            <a:r>
              <a:rPr lang="en-GB" sz="1900" b="1" dirty="0">
                <a:solidFill>
                  <a:srgbClr val="0000FF"/>
                </a:solidFill>
                <a:latin typeface="Calibri" panose="020F0502020204030204" pitchFamily="34" charset="0"/>
                <a:cs typeface="Calibri" panose="020F0502020204030204" pitchFamily="34" charset="0"/>
              </a:rPr>
              <a:t>How many you think of? Use your whiteboard to record your ideas.</a:t>
            </a:r>
          </a:p>
        </p:txBody>
      </p:sp>
      <p:sp>
        <p:nvSpPr>
          <p:cNvPr id="21" name="TextBox 20">
            <a:extLst>
              <a:ext uri="{FF2B5EF4-FFF2-40B4-BE49-F238E27FC236}">
                <a16:creationId xmlns:a16="http://schemas.microsoft.com/office/drawing/2014/main" id="{A8D39ABA-87AB-CF5F-517C-9E357757A0BB}"/>
              </a:ext>
            </a:extLst>
          </p:cNvPr>
          <p:cNvSpPr txBox="1"/>
          <p:nvPr/>
        </p:nvSpPr>
        <p:spPr>
          <a:xfrm>
            <a:off x="1345746" y="4976498"/>
            <a:ext cx="1800200" cy="646331"/>
          </a:xfrm>
          <a:prstGeom prst="rect">
            <a:avLst/>
          </a:prstGeom>
          <a:noFill/>
        </p:spPr>
        <p:txBody>
          <a:bodyPr wrap="square" rtlCol="0">
            <a:spAutoFit/>
          </a:bodyPr>
          <a:lstStyle/>
          <a:p>
            <a:r>
              <a:rPr lang="en-GB" dirty="0">
                <a:solidFill>
                  <a:srgbClr val="00B05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Student and teacher</a:t>
            </a:r>
          </a:p>
        </p:txBody>
      </p:sp>
      <p:sp>
        <p:nvSpPr>
          <p:cNvPr id="22" name="TextBox 21">
            <a:extLst>
              <a:ext uri="{FF2B5EF4-FFF2-40B4-BE49-F238E27FC236}">
                <a16:creationId xmlns:a16="http://schemas.microsoft.com/office/drawing/2014/main" id="{B7CC3793-714E-E3E1-AFA3-36FBD58B91AA}"/>
              </a:ext>
            </a:extLst>
          </p:cNvPr>
          <p:cNvSpPr txBox="1"/>
          <p:nvPr/>
        </p:nvSpPr>
        <p:spPr>
          <a:xfrm>
            <a:off x="7370249" y="3002180"/>
            <a:ext cx="1060484" cy="923330"/>
          </a:xfrm>
          <a:prstGeom prst="rect">
            <a:avLst/>
          </a:prstGeom>
          <a:noFill/>
        </p:spPr>
        <p:txBody>
          <a:bodyPr wrap="square" rtlCol="0">
            <a:spAutoFit/>
          </a:bodyPr>
          <a:lstStyle/>
          <a:p>
            <a:r>
              <a:rPr lang="en-GB" dirty="0">
                <a:solidFill>
                  <a:srgbClr val="00B05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Parent or guardian  and child</a:t>
            </a:r>
          </a:p>
        </p:txBody>
      </p:sp>
      <p:sp>
        <p:nvSpPr>
          <p:cNvPr id="23" name="Arrow: Right 22">
            <a:extLst>
              <a:ext uri="{FF2B5EF4-FFF2-40B4-BE49-F238E27FC236}">
                <a16:creationId xmlns:a16="http://schemas.microsoft.com/office/drawing/2014/main" id="{01A0D6A2-EA35-49EF-AB1E-4E22610FFD69}"/>
              </a:ext>
            </a:extLst>
          </p:cNvPr>
          <p:cNvSpPr/>
          <p:nvPr/>
        </p:nvSpPr>
        <p:spPr>
          <a:xfrm rot="20844990" flipV="1">
            <a:off x="6171618" y="3761123"/>
            <a:ext cx="1050756" cy="11755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Arrow: Right 23">
            <a:extLst>
              <a:ext uri="{FF2B5EF4-FFF2-40B4-BE49-F238E27FC236}">
                <a16:creationId xmlns:a16="http://schemas.microsoft.com/office/drawing/2014/main" id="{8D4AF6A0-E38B-E2D9-3D3D-280628B3DF5E}"/>
              </a:ext>
            </a:extLst>
          </p:cNvPr>
          <p:cNvSpPr/>
          <p:nvPr/>
        </p:nvSpPr>
        <p:spPr>
          <a:xfrm rot="8318443" flipV="1">
            <a:off x="2593584" y="4586643"/>
            <a:ext cx="1050756" cy="11755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14">
            <a:extLst>
              <a:ext uri="{FF2B5EF4-FFF2-40B4-BE49-F238E27FC236}">
                <a16:creationId xmlns:a16="http://schemas.microsoft.com/office/drawing/2014/main" id="{928C78DF-E657-4546-8E07-29A2F22467F6}"/>
              </a:ext>
            </a:extLst>
          </p:cNvPr>
          <p:cNvPicPr>
            <a:picLocks noChangeAspect="1"/>
          </p:cNvPicPr>
          <p:nvPr/>
        </p:nvPicPr>
        <p:blipFill>
          <a:blip r:embed="rId4"/>
          <a:stretch>
            <a:fillRect/>
          </a:stretch>
        </p:blipFill>
        <p:spPr>
          <a:xfrm>
            <a:off x="8727377" y="189704"/>
            <a:ext cx="924259" cy="924259"/>
          </a:xfrm>
          <a:prstGeom prst="rect">
            <a:avLst/>
          </a:prstGeom>
        </p:spPr>
      </p:pic>
    </p:spTree>
    <p:extLst>
      <p:ext uri="{BB962C8B-B14F-4D97-AF65-F5344CB8AC3E}">
        <p14:creationId xmlns:p14="http://schemas.microsoft.com/office/powerpoint/2010/main" val="20906376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216" y="0"/>
            <a:ext cx="9725767" cy="72961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Picture 3" descr="Background pattern&#10;&#10;Description automatically generated">
            <a:extLst>
              <a:ext uri="{FF2B5EF4-FFF2-40B4-BE49-F238E27FC236}">
                <a16:creationId xmlns:a16="http://schemas.microsoft.com/office/drawing/2014/main" id="{A33FB5AB-8172-DE58-2B76-F2EF2C98A868}"/>
              </a:ext>
            </a:extLst>
          </p:cNvPr>
          <p:cNvPicPr>
            <a:picLocks noChangeAspect="1"/>
          </p:cNvPicPr>
          <p:nvPr/>
        </p:nvPicPr>
        <p:blipFill rotWithShape="1">
          <a:blip r:embed="rId2"/>
          <a:srcRect r="13650" b="-1"/>
          <a:stretch/>
        </p:blipFill>
        <p:spPr>
          <a:xfrm>
            <a:off x="20" y="1363"/>
            <a:ext cx="9728180" cy="7294787"/>
          </a:xfrm>
          <a:prstGeom prst="rect">
            <a:avLst/>
          </a:prstGeom>
        </p:spPr>
      </p:pic>
      <p:sp>
        <p:nvSpPr>
          <p:cNvPr id="2" name="Rectangle: Rounded Corners 9">
            <a:extLst>
              <a:ext uri="{FF2B5EF4-FFF2-40B4-BE49-F238E27FC236}">
                <a16:creationId xmlns:a16="http://schemas.microsoft.com/office/drawing/2014/main" id="{1FB59F79-52FE-5806-F5B5-A5900EB71F5F}"/>
              </a:ext>
            </a:extLst>
          </p:cNvPr>
          <p:cNvSpPr/>
          <p:nvPr/>
        </p:nvSpPr>
        <p:spPr>
          <a:xfrm>
            <a:off x="514704" y="584826"/>
            <a:ext cx="8445662" cy="5933431"/>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gradFill>
            <a:gsLst>
              <a:gs pos="0">
                <a:srgbClr val="FFFFFF"/>
              </a:gs>
              <a:gs pos="100000">
                <a:srgbClr val="FFCCFF"/>
              </a:gs>
            </a:gsLst>
            <a:lin ang="5400000"/>
          </a:gradFill>
          <a:ln w="12701" cap="flat">
            <a:solidFill>
              <a:srgbClr val="2F528F"/>
            </a:solidFill>
            <a:prstDash val="solid"/>
            <a:miter/>
          </a:ln>
          <a:effectLst>
            <a:outerShdw dist="38103" algn="tl">
              <a:srgbClr val="000000">
                <a:alpha val="40000"/>
              </a:srgbClr>
            </a:outerShdw>
          </a:effectLst>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200" b="0" i="0" u="none" strike="noStrike" kern="1200" cap="none" spc="-150" baseline="0">
              <a:solidFill>
                <a:srgbClr val="FF0000"/>
              </a:solidFill>
              <a:uFillTx/>
              <a:latin typeface="Calibri" pitchFamily="34"/>
              <a:cs typeface="Calibri" pitchFamily="34"/>
            </a:endParaRPr>
          </a:p>
        </p:txBody>
      </p:sp>
      <p:sp>
        <p:nvSpPr>
          <p:cNvPr id="10" name="TextBox 11">
            <a:extLst>
              <a:ext uri="{FF2B5EF4-FFF2-40B4-BE49-F238E27FC236}">
                <a16:creationId xmlns:a16="http://schemas.microsoft.com/office/drawing/2014/main" id="{65325A73-8BE4-BBAF-B6BB-7D376983FA0F}"/>
              </a:ext>
            </a:extLst>
          </p:cNvPr>
          <p:cNvSpPr txBox="1"/>
          <p:nvPr/>
        </p:nvSpPr>
        <p:spPr>
          <a:xfrm rot="21284122">
            <a:off x="345123" y="320898"/>
            <a:ext cx="1731729" cy="461665"/>
          </a:xfrm>
          <a:prstGeom prst="rect">
            <a:avLst/>
          </a:prstGeom>
          <a:solidFill>
            <a:srgbClr val="0000FF"/>
          </a:solidFill>
          <a:ln w="9528" cap="flat">
            <a:solidFill>
              <a:srgbClr val="000000"/>
            </a:solidFill>
            <a:prstDash val="solid"/>
            <a:miter/>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1200" cap="none" spc="-151" baseline="0" dirty="0">
                <a:solidFill>
                  <a:srgbClr val="000000"/>
                </a:solidFill>
                <a:highlight>
                  <a:srgbClr val="FFFF00"/>
                </a:highlight>
                <a:uFillTx/>
                <a:latin typeface="Calibri"/>
              </a:rPr>
              <a:t>Task </a:t>
            </a:r>
            <a:r>
              <a:rPr lang="en-GB" sz="2400" b="1" kern="0" spc="-151" dirty="0">
                <a:solidFill>
                  <a:srgbClr val="000000"/>
                </a:solidFill>
                <a:highlight>
                  <a:srgbClr val="FFFF00"/>
                </a:highlight>
                <a:latin typeface="Calibri"/>
              </a:rPr>
              <a:t>Two</a:t>
            </a:r>
            <a:r>
              <a:rPr lang="en-GB" sz="2400" b="1" i="0" u="none" strike="noStrike" kern="1200" cap="none" spc="-151" baseline="0" dirty="0">
                <a:solidFill>
                  <a:srgbClr val="000000"/>
                </a:solidFill>
                <a:highlight>
                  <a:srgbClr val="FFFF00"/>
                </a:highlight>
                <a:uFillTx/>
                <a:latin typeface="Calibri"/>
              </a:rPr>
              <a:t>:</a:t>
            </a:r>
          </a:p>
        </p:txBody>
      </p:sp>
      <p:sp>
        <p:nvSpPr>
          <p:cNvPr id="12" name="TextBox 15">
            <a:extLst>
              <a:ext uri="{FF2B5EF4-FFF2-40B4-BE49-F238E27FC236}">
                <a16:creationId xmlns:a16="http://schemas.microsoft.com/office/drawing/2014/main" id="{62CE1518-CE58-B773-47B0-F990906C2EA3}"/>
              </a:ext>
            </a:extLst>
          </p:cNvPr>
          <p:cNvSpPr txBox="1"/>
          <p:nvPr/>
        </p:nvSpPr>
        <p:spPr>
          <a:xfrm>
            <a:off x="936209" y="798989"/>
            <a:ext cx="7187766" cy="1200329"/>
          </a:xfrm>
          <a:prstGeom prst="rect">
            <a:avLst/>
          </a:prstGeom>
          <a:noFill/>
          <a:ln cap="flat">
            <a:noFill/>
          </a:ln>
        </p:spPr>
        <p:txBody>
          <a:bodyPr vert="horz" wrap="square" lIns="91440" tIns="45720" rIns="91440" bIns="45720" anchor="t" anchorCtr="0" compatLnSpc="1">
            <a:spAutoFit/>
          </a:bodyPr>
          <a:lstStyle/>
          <a:p>
            <a:pPr fontAlgn="auto" hangingPunct="1">
              <a:spcBef>
                <a:spcPts val="0"/>
              </a:spcBef>
              <a:spcAft>
                <a:spcPts val="0"/>
              </a:spcAft>
              <a:defRPr sz="1800" b="0" i="0" u="none" strike="noStrike" kern="0" cap="none" spc="0" baseline="0">
                <a:solidFill>
                  <a:srgbClr val="000000"/>
                </a:solidFill>
                <a:uFillTx/>
              </a:defRPr>
            </a:pPr>
            <a:r>
              <a:rPr lang="en-GB" sz="2400" b="1" dirty="0">
                <a:solidFill>
                  <a:srgbClr val="0000FF"/>
                </a:solidFill>
                <a:latin typeface="Calibri"/>
                <a:ea typeface="Calibri" pitchFamily="34"/>
                <a:cs typeface="Times New Roman" pitchFamily="18"/>
              </a:rPr>
              <a:t>Healthy relationships are built on a number of factors. Below are some of the most important aspects of any healthy relationship.</a:t>
            </a:r>
            <a:endParaRPr lang="en-GB" b="0" i="0" u="sng" strike="noStrike" kern="1200" cap="none" spc="0" baseline="0" dirty="0">
              <a:solidFill>
                <a:srgbClr val="0563C1"/>
              </a:solidFill>
              <a:uFillTx/>
              <a:latin typeface="Calibri" pitchFamily="34"/>
              <a:ea typeface="Calibri" pitchFamily="34"/>
              <a:cs typeface="Times New Roman" pitchFamily="18"/>
            </a:endParaRPr>
          </a:p>
        </p:txBody>
      </p:sp>
      <p:sp>
        <p:nvSpPr>
          <p:cNvPr id="6" name="TextBox 5">
            <a:extLst>
              <a:ext uri="{FF2B5EF4-FFF2-40B4-BE49-F238E27FC236}">
                <a16:creationId xmlns:a16="http://schemas.microsoft.com/office/drawing/2014/main" id="{F6C32AEF-675E-8BAE-D5F9-FFBDC92E7047}"/>
              </a:ext>
            </a:extLst>
          </p:cNvPr>
          <p:cNvSpPr txBox="1"/>
          <p:nvPr/>
        </p:nvSpPr>
        <p:spPr>
          <a:xfrm>
            <a:off x="3007550" y="6485161"/>
            <a:ext cx="4739695" cy="378835"/>
          </a:xfrm>
          <a:prstGeom prst="rect">
            <a:avLst/>
          </a:prstGeom>
          <a:solidFill>
            <a:srgbClr val="FFFF00"/>
          </a:solidFill>
          <a:ln>
            <a:solidFill>
              <a:schemeClr val="tx1"/>
            </a:solidFill>
          </a:ln>
        </p:spPr>
        <p:txBody>
          <a:bodyPr wrap="square" rtlCol="0">
            <a:spAutoFit/>
          </a:bodyPr>
          <a:lstStyle/>
          <a:p>
            <a:r>
              <a:rPr lang="en-GB" b="1" dirty="0">
                <a:solidFill>
                  <a:srgbClr val="0000FF"/>
                </a:solidFill>
              </a:rPr>
              <a:t>Use the scaffolded task sheet if you wish.</a:t>
            </a:r>
          </a:p>
        </p:txBody>
      </p:sp>
      <p:pic>
        <p:nvPicPr>
          <p:cNvPr id="5" name="Picture 2" descr="See the source image">
            <a:extLst>
              <a:ext uri="{FF2B5EF4-FFF2-40B4-BE49-F238E27FC236}">
                <a16:creationId xmlns:a16="http://schemas.microsoft.com/office/drawing/2014/main" id="{FB2A0D8A-1CD9-EB19-394D-D8B6FE49E2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87654" y="5748447"/>
            <a:ext cx="1289343" cy="1199802"/>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Rounded Corners 6">
            <a:extLst>
              <a:ext uri="{FF2B5EF4-FFF2-40B4-BE49-F238E27FC236}">
                <a16:creationId xmlns:a16="http://schemas.microsoft.com/office/drawing/2014/main" id="{5BDBB901-9B1E-B584-E4CA-225E87F1E7D6}"/>
              </a:ext>
            </a:extLst>
          </p:cNvPr>
          <p:cNvSpPr/>
          <p:nvPr/>
        </p:nvSpPr>
        <p:spPr>
          <a:xfrm>
            <a:off x="767834" y="2136619"/>
            <a:ext cx="2263397" cy="405526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1">
            <a:extLst>
              <a:ext uri="{FF2B5EF4-FFF2-40B4-BE49-F238E27FC236}">
                <a16:creationId xmlns:a16="http://schemas.microsoft.com/office/drawing/2014/main" id="{D7E4E562-A516-5684-B782-C4C140FDA7A2}"/>
              </a:ext>
            </a:extLst>
          </p:cNvPr>
          <p:cNvSpPr txBox="1"/>
          <p:nvPr/>
        </p:nvSpPr>
        <p:spPr>
          <a:xfrm>
            <a:off x="936209" y="2154149"/>
            <a:ext cx="2080688" cy="4283609"/>
          </a:xfrm>
          <a:prstGeom prst="rect">
            <a:avLst/>
          </a:prstGeom>
          <a:noFill/>
          <a:ln cap="flat">
            <a:noFill/>
          </a:ln>
        </p:spPr>
        <p:txBody>
          <a:bodyPr vert="horz" wrap="square" lIns="91440" tIns="45720" rIns="91440" bIns="45720" anchor="t" anchorCtr="0" compatLnSpc="1">
            <a:spAutoFit/>
          </a:bodyPr>
          <a:lstStyle/>
          <a:p>
            <a:pPr marL="0" marR="0" lvl="0" indent="0" algn="l" rtl="0">
              <a:spcBef>
                <a:spcPts val="0"/>
              </a:spcBef>
              <a:spcAft>
                <a:spcPts val="0"/>
              </a:spcAft>
              <a:buNone/>
            </a:pPr>
            <a:r>
              <a:rPr lang="en-US" sz="3200" dirty="0">
                <a:solidFill>
                  <a:schemeClr val="dk1"/>
                </a:solidFill>
                <a:latin typeface="Calibri"/>
                <a:ea typeface="Calibri"/>
                <a:cs typeface="Calibri"/>
                <a:sym typeface="Calibri"/>
              </a:rPr>
              <a:t>Support</a:t>
            </a:r>
            <a:endParaRPr lang="en-US" sz="2400" dirty="0"/>
          </a:p>
          <a:p>
            <a:pPr marL="0" marR="0" lvl="0" indent="0" algn="l" rtl="0">
              <a:spcBef>
                <a:spcPts val="0"/>
              </a:spcBef>
              <a:spcAft>
                <a:spcPts val="0"/>
              </a:spcAft>
              <a:buNone/>
            </a:pPr>
            <a:r>
              <a:rPr lang="en-US" sz="3200" dirty="0">
                <a:solidFill>
                  <a:schemeClr val="dk1"/>
                </a:solidFill>
                <a:latin typeface="Calibri"/>
                <a:ea typeface="Calibri"/>
                <a:cs typeface="Calibri"/>
                <a:sym typeface="Calibri"/>
              </a:rPr>
              <a:t>Trust</a:t>
            </a:r>
            <a:endParaRPr lang="en-US" sz="2400" dirty="0"/>
          </a:p>
          <a:p>
            <a:pPr marL="0" marR="0" lvl="0" indent="0" algn="l" rtl="0">
              <a:spcBef>
                <a:spcPts val="0"/>
              </a:spcBef>
              <a:spcAft>
                <a:spcPts val="0"/>
              </a:spcAft>
              <a:buNone/>
            </a:pPr>
            <a:r>
              <a:rPr lang="en-US" sz="3200" dirty="0">
                <a:solidFill>
                  <a:schemeClr val="dk1"/>
                </a:solidFill>
                <a:latin typeface="Calibri"/>
                <a:ea typeface="Calibri"/>
                <a:cs typeface="Calibri"/>
                <a:sym typeface="Calibri"/>
              </a:rPr>
              <a:t>Honesty</a:t>
            </a:r>
            <a:endParaRPr lang="en-US" sz="2400" dirty="0"/>
          </a:p>
          <a:p>
            <a:pPr marL="0" marR="0" lvl="0" indent="0" algn="l" rtl="0">
              <a:spcBef>
                <a:spcPts val="0"/>
              </a:spcBef>
              <a:spcAft>
                <a:spcPts val="0"/>
              </a:spcAft>
              <a:buNone/>
            </a:pPr>
            <a:r>
              <a:rPr lang="en-US" sz="3200" dirty="0">
                <a:solidFill>
                  <a:schemeClr val="dk1"/>
                </a:solidFill>
                <a:latin typeface="Calibri"/>
                <a:ea typeface="Calibri"/>
                <a:cs typeface="Calibri"/>
                <a:sym typeface="Calibri"/>
              </a:rPr>
              <a:t>Kindness</a:t>
            </a:r>
            <a:endParaRPr lang="en-US" sz="2400" dirty="0"/>
          </a:p>
          <a:p>
            <a:pPr marL="0" marR="0" lvl="0" indent="0" algn="l" rtl="0">
              <a:spcBef>
                <a:spcPts val="0"/>
              </a:spcBef>
              <a:spcAft>
                <a:spcPts val="0"/>
              </a:spcAft>
              <a:buNone/>
            </a:pPr>
            <a:r>
              <a:rPr lang="en-US" sz="3200" dirty="0">
                <a:solidFill>
                  <a:schemeClr val="dk1"/>
                </a:solidFill>
                <a:latin typeface="Calibri"/>
                <a:ea typeface="Calibri"/>
                <a:cs typeface="Calibri"/>
                <a:sym typeface="Calibri"/>
              </a:rPr>
              <a:t>Generosity</a:t>
            </a:r>
            <a:endParaRPr lang="en-US" sz="2400" dirty="0"/>
          </a:p>
          <a:p>
            <a:pPr marL="0" marR="0" lvl="0" indent="0" algn="l" rtl="0">
              <a:spcBef>
                <a:spcPts val="0"/>
              </a:spcBef>
              <a:spcAft>
                <a:spcPts val="0"/>
              </a:spcAft>
              <a:buNone/>
            </a:pPr>
            <a:r>
              <a:rPr lang="en-US" sz="3200" dirty="0">
                <a:solidFill>
                  <a:schemeClr val="dk1"/>
                </a:solidFill>
                <a:latin typeface="Calibri"/>
                <a:ea typeface="Calibri"/>
                <a:cs typeface="Calibri"/>
                <a:sym typeface="Calibri"/>
              </a:rPr>
              <a:t>Boundaries </a:t>
            </a:r>
            <a:endParaRPr lang="en-US" sz="2400" dirty="0"/>
          </a:p>
          <a:p>
            <a:pPr marL="0" marR="0" lvl="0" indent="0" algn="l" rtl="0">
              <a:spcBef>
                <a:spcPts val="0"/>
              </a:spcBef>
              <a:spcAft>
                <a:spcPts val="0"/>
              </a:spcAft>
              <a:buNone/>
            </a:pPr>
            <a:r>
              <a:rPr lang="en-US" sz="3200" dirty="0">
                <a:solidFill>
                  <a:schemeClr val="dk1"/>
                </a:solidFill>
                <a:latin typeface="Calibri"/>
                <a:ea typeface="Calibri"/>
                <a:cs typeface="Calibri"/>
                <a:sym typeface="Calibri"/>
              </a:rPr>
              <a:t>Privacy</a:t>
            </a:r>
            <a:endParaRPr lang="en-US" sz="2400" dirty="0">
              <a:sym typeface="Calibri"/>
            </a:endParaRPr>
          </a:p>
          <a:p>
            <a:pPr marL="0" marR="0" lvl="0" indent="0" algn="l" rtl="0">
              <a:spcBef>
                <a:spcPts val="0"/>
              </a:spcBef>
              <a:spcAft>
                <a:spcPts val="0"/>
              </a:spcAft>
              <a:buNone/>
            </a:pPr>
            <a:r>
              <a:rPr lang="en-US" sz="3200" dirty="0">
                <a:solidFill>
                  <a:schemeClr val="dk1"/>
                </a:solidFill>
                <a:latin typeface="Calibri"/>
                <a:ea typeface="Calibri"/>
                <a:cs typeface="Calibri"/>
                <a:sym typeface="Calibri"/>
              </a:rPr>
              <a:t>Consent </a:t>
            </a:r>
          </a:p>
          <a:p>
            <a:pPr marL="0" marR="0" lvl="0" indent="0" algn="l" defTabSz="914400" rtl="0" fontAlgn="auto" hangingPunct="1">
              <a:lnSpc>
                <a:spcPct val="107000"/>
              </a:lnSpc>
              <a:spcBef>
                <a:spcPts val="0"/>
              </a:spcBef>
              <a:spcAft>
                <a:spcPts val="0"/>
              </a:spcAft>
              <a:buNone/>
              <a:tabLst/>
              <a:defRPr sz="1800" b="0" i="0" u="none" strike="noStrike" kern="0" cap="none" spc="0" baseline="0">
                <a:solidFill>
                  <a:srgbClr val="000000"/>
                </a:solidFill>
                <a:uFillTx/>
              </a:defRPr>
            </a:pPr>
            <a:endParaRPr lang="en-US" sz="1600" b="0" i="0" u="none" strike="noStrike" kern="1200" cap="none" spc="0" baseline="0" dirty="0">
              <a:solidFill>
                <a:srgbClr val="FF0000"/>
              </a:solidFill>
              <a:uFillTx/>
              <a:latin typeface="Calibri" pitchFamily="34"/>
              <a:ea typeface="Calibri" pitchFamily="34"/>
              <a:cs typeface="Times New Roman" pitchFamily="18"/>
            </a:endParaRPr>
          </a:p>
        </p:txBody>
      </p:sp>
      <p:pic>
        <p:nvPicPr>
          <p:cNvPr id="14" name="Picture 13">
            <a:extLst>
              <a:ext uri="{FF2B5EF4-FFF2-40B4-BE49-F238E27FC236}">
                <a16:creationId xmlns:a16="http://schemas.microsoft.com/office/drawing/2014/main" id="{ABBA4F00-8722-30E2-940B-AD892A02ED2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651">
            <a:off x="7224504" y="2352907"/>
            <a:ext cx="2062041" cy="2934442"/>
          </a:xfrm>
          <a:prstGeom prst="rect">
            <a:avLst/>
          </a:prstGeom>
          <a:ln>
            <a:solidFill>
              <a:schemeClr val="tx1"/>
            </a:solidFill>
          </a:ln>
        </p:spPr>
      </p:pic>
      <p:sp>
        <p:nvSpPr>
          <p:cNvPr id="15" name="TextBox 14">
            <a:extLst>
              <a:ext uri="{FF2B5EF4-FFF2-40B4-BE49-F238E27FC236}">
                <a16:creationId xmlns:a16="http://schemas.microsoft.com/office/drawing/2014/main" id="{31893B20-E1C1-45B0-AE0D-B346035723EE}"/>
              </a:ext>
            </a:extLst>
          </p:cNvPr>
          <p:cNvSpPr txBox="1"/>
          <p:nvPr/>
        </p:nvSpPr>
        <p:spPr>
          <a:xfrm>
            <a:off x="3317258" y="2136619"/>
            <a:ext cx="3903779" cy="3139321"/>
          </a:xfrm>
          <a:prstGeom prst="rect">
            <a:avLst/>
          </a:prstGeom>
          <a:noFill/>
        </p:spPr>
        <p:txBody>
          <a:bodyPr wrap="square" rtlCol="0">
            <a:spAutoFit/>
          </a:bodyPr>
          <a:lstStyle/>
          <a:p>
            <a:r>
              <a:rPr lang="en-GB" dirty="0"/>
              <a:t>In pairs, discuss what you think the definition of each word is and record on your whiteboard or sheet (if using) </a:t>
            </a:r>
          </a:p>
          <a:p>
            <a:r>
              <a:rPr lang="en-GB" dirty="0"/>
              <a:t>Now describe how each of the qualities could be demonstrated. </a:t>
            </a:r>
          </a:p>
          <a:p>
            <a:endParaRPr lang="en-GB" dirty="0"/>
          </a:p>
          <a:p>
            <a:r>
              <a:rPr lang="en-GB" b="1" dirty="0"/>
              <a:t>For example – a person could demonstrate consent by asking a person if they’d like a hug before actually hugging them.</a:t>
            </a:r>
          </a:p>
        </p:txBody>
      </p:sp>
      <p:pic>
        <p:nvPicPr>
          <p:cNvPr id="16" name="Picture 15">
            <a:extLst>
              <a:ext uri="{FF2B5EF4-FFF2-40B4-BE49-F238E27FC236}">
                <a16:creationId xmlns:a16="http://schemas.microsoft.com/office/drawing/2014/main" id="{43944B0F-3A40-4889-92EF-A8F01BCE8AD7}"/>
              </a:ext>
            </a:extLst>
          </p:cNvPr>
          <p:cNvPicPr>
            <a:picLocks noChangeAspect="1"/>
          </p:cNvPicPr>
          <p:nvPr/>
        </p:nvPicPr>
        <p:blipFill>
          <a:blip r:embed="rId5"/>
          <a:stretch>
            <a:fillRect/>
          </a:stretch>
        </p:blipFill>
        <p:spPr>
          <a:xfrm>
            <a:off x="8727377" y="189704"/>
            <a:ext cx="924259" cy="924259"/>
          </a:xfrm>
          <a:prstGeom prst="rect">
            <a:avLst/>
          </a:prstGeom>
        </p:spPr>
      </p:pic>
    </p:spTree>
    <p:extLst>
      <p:ext uri="{BB962C8B-B14F-4D97-AF65-F5344CB8AC3E}">
        <p14:creationId xmlns:p14="http://schemas.microsoft.com/office/powerpoint/2010/main" val="12040400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216" y="0"/>
            <a:ext cx="9725767" cy="72961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Picture 3" descr="Background pattern&#10;&#10;Description automatically generated">
            <a:extLst>
              <a:ext uri="{FF2B5EF4-FFF2-40B4-BE49-F238E27FC236}">
                <a16:creationId xmlns:a16="http://schemas.microsoft.com/office/drawing/2014/main" id="{A33FB5AB-8172-DE58-2B76-F2EF2C98A868}"/>
              </a:ext>
            </a:extLst>
          </p:cNvPr>
          <p:cNvPicPr>
            <a:picLocks noChangeAspect="1"/>
          </p:cNvPicPr>
          <p:nvPr/>
        </p:nvPicPr>
        <p:blipFill rotWithShape="1">
          <a:blip r:embed="rId2"/>
          <a:srcRect r="13650" b="-1"/>
          <a:stretch/>
        </p:blipFill>
        <p:spPr>
          <a:xfrm>
            <a:off x="20" y="1363"/>
            <a:ext cx="9728180" cy="7294787"/>
          </a:xfrm>
          <a:prstGeom prst="rect">
            <a:avLst/>
          </a:prstGeom>
        </p:spPr>
      </p:pic>
      <p:sp>
        <p:nvSpPr>
          <p:cNvPr id="2" name="Rectangle: Rounded Corners 9">
            <a:extLst>
              <a:ext uri="{FF2B5EF4-FFF2-40B4-BE49-F238E27FC236}">
                <a16:creationId xmlns:a16="http://schemas.microsoft.com/office/drawing/2014/main" id="{1FB59F79-52FE-5806-F5B5-A5900EB71F5F}"/>
              </a:ext>
            </a:extLst>
          </p:cNvPr>
          <p:cNvSpPr/>
          <p:nvPr/>
        </p:nvSpPr>
        <p:spPr>
          <a:xfrm>
            <a:off x="514704" y="584826"/>
            <a:ext cx="8445662" cy="5933431"/>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gradFill>
            <a:gsLst>
              <a:gs pos="0">
                <a:srgbClr val="FFFFFF"/>
              </a:gs>
              <a:gs pos="100000">
                <a:srgbClr val="FFCCFF"/>
              </a:gs>
            </a:gsLst>
            <a:lin ang="5400000"/>
          </a:gradFill>
          <a:ln w="12701" cap="flat">
            <a:solidFill>
              <a:srgbClr val="2F528F"/>
            </a:solidFill>
            <a:prstDash val="solid"/>
            <a:miter/>
          </a:ln>
          <a:effectLst>
            <a:outerShdw dist="38103" algn="tl">
              <a:srgbClr val="000000">
                <a:alpha val="40000"/>
              </a:srgbClr>
            </a:outerShdw>
          </a:effectLst>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200" b="0" i="0" u="none" strike="noStrike" kern="1200" cap="none" spc="-150" baseline="0">
              <a:solidFill>
                <a:srgbClr val="FF0000"/>
              </a:solidFill>
              <a:uFillTx/>
              <a:latin typeface="Calibri" pitchFamily="34"/>
              <a:cs typeface="Calibri" pitchFamily="34"/>
            </a:endParaRPr>
          </a:p>
        </p:txBody>
      </p:sp>
      <p:sp>
        <p:nvSpPr>
          <p:cNvPr id="10" name="TextBox 11">
            <a:extLst>
              <a:ext uri="{FF2B5EF4-FFF2-40B4-BE49-F238E27FC236}">
                <a16:creationId xmlns:a16="http://schemas.microsoft.com/office/drawing/2014/main" id="{65325A73-8BE4-BBAF-B6BB-7D376983FA0F}"/>
              </a:ext>
            </a:extLst>
          </p:cNvPr>
          <p:cNvSpPr txBox="1"/>
          <p:nvPr/>
        </p:nvSpPr>
        <p:spPr>
          <a:xfrm rot="21284122">
            <a:off x="345123" y="320898"/>
            <a:ext cx="1731729" cy="461665"/>
          </a:xfrm>
          <a:prstGeom prst="rect">
            <a:avLst/>
          </a:prstGeom>
          <a:solidFill>
            <a:srgbClr val="0000FF"/>
          </a:solidFill>
          <a:ln w="9528" cap="flat">
            <a:solidFill>
              <a:srgbClr val="000000"/>
            </a:solidFill>
            <a:prstDash val="solid"/>
            <a:miter/>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1200" cap="none" spc="-151" baseline="0" dirty="0">
                <a:solidFill>
                  <a:srgbClr val="000000"/>
                </a:solidFill>
                <a:highlight>
                  <a:srgbClr val="FFFF00"/>
                </a:highlight>
                <a:uFillTx/>
                <a:latin typeface="Calibri"/>
              </a:rPr>
              <a:t>Task </a:t>
            </a:r>
            <a:r>
              <a:rPr lang="en-GB" sz="2400" b="1" kern="0" spc="-151" dirty="0">
                <a:solidFill>
                  <a:srgbClr val="000000"/>
                </a:solidFill>
                <a:highlight>
                  <a:srgbClr val="FFFF00"/>
                </a:highlight>
                <a:latin typeface="Calibri"/>
              </a:rPr>
              <a:t>Two</a:t>
            </a:r>
            <a:r>
              <a:rPr lang="en-GB" sz="2400" b="1" i="0" u="none" strike="noStrike" kern="1200" cap="none" spc="-151" baseline="0" dirty="0">
                <a:solidFill>
                  <a:srgbClr val="000000"/>
                </a:solidFill>
                <a:highlight>
                  <a:srgbClr val="FFFF00"/>
                </a:highlight>
                <a:uFillTx/>
                <a:latin typeface="Calibri"/>
              </a:rPr>
              <a:t>:</a:t>
            </a:r>
          </a:p>
        </p:txBody>
      </p:sp>
      <p:sp>
        <p:nvSpPr>
          <p:cNvPr id="12" name="TextBox 15">
            <a:extLst>
              <a:ext uri="{FF2B5EF4-FFF2-40B4-BE49-F238E27FC236}">
                <a16:creationId xmlns:a16="http://schemas.microsoft.com/office/drawing/2014/main" id="{62CE1518-CE58-B773-47B0-F990906C2EA3}"/>
              </a:ext>
            </a:extLst>
          </p:cNvPr>
          <p:cNvSpPr txBox="1"/>
          <p:nvPr/>
        </p:nvSpPr>
        <p:spPr>
          <a:xfrm>
            <a:off x="936209" y="798989"/>
            <a:ext cx="7187766" cy="1200329"/>
          </a:xfrm>
          <a:prstGeom prst="rect">
            <a:avLst/>
          </a:prstGeom>
          <a:noFill/>
          <a:ln cap="flat">
            <a:noFill/>
          </a:ln>
        </p:spPr>
        <p:txBody>
          <a:bodyPr vert="horz" wrap="square" lIns="91440" tIns="45720" rIns="91440" bIns="45720" anchor="t" anchorCtr="0" compatLnSpc="1">
            <a:spAutoFit/>
          </a:bodyPr>
          <a:lstStyle/>
          <a:p>
            <a:pPr fontAlgn="auto" hangingPunct="1">
              <a:spcBef>
                <a:spcPts val="0"/>
              </a:spcBef>
              <a:spcAft>
                <a:spcPts val="0"/>
              </a:spcAft>
              <a:defRPr sz="1800" b="0" i="0" u="none" strike="noStrike" kern="0" cap="none" spc="0" baseline="0">
                <a:solidFill>
                  <a:srgbClr val="000000"/>
                </a:solidFill>
                <a:uFillTx/>
              </a:defRPr>
            </a:pPr>
            <a:r>
              <a:rPr lang="en-GB" sz="2400" b="1" dirty="0">
                <a:solidFill>
                  <a:srgbClr val="0000FF"/>
                </a:solidFill>
                <a:latin typeface="Calibri"/>
                <a:ea typeface="Calibri" pitchFamily="34"/>
                <a:cs typeface="Times New Roman" pitchFamily="18"/>
              </a:rPr>
              <a:t>Be ready now to correct any definitions that you need to. These are important key terms we’ll revisit a lot in our L360 lessons.</a:t>
            </a:r>
            <a:endParaRPr lang="en-GB" b="0" i="0" u="sng" strike="noStrike" kern="1200" cap="none" spc="0" baseline="0" dirty="0">
              <a:solidFill>
                <a:srgbClr val="0563C1"/>
              </a:solidFill>
              <a:uFillTx/>
              <a:latin typeface="Calibri" pitchFamily="34"/>
              <a:ea typeface="Calibri" pitchFamily="34"/>
              <a:cs typeface="Times New Roman" pitchFamily="18"/>
            </a:endParaRPr>
          </a:p>
        </p:txBody>
      </p:sp>
      <p:sp>
        <p:nvSpPr>
          <p:cNvPr id="7" name="Rectangle: Rounded Corners 6">
            <a:extLst>
              <a:ext uri="{FF2B5EF4-FFF2-40B4-BE49-F238E27FC236}">
                <a16:creationId xmlns:a16="http://schemas.microsoft.com/office/drawing/2014/main" id="{5BDBB901-9B1E-B584-E4CA-225E87F1E7D6}"/>
              </a:ext>
            </a:extLst>
          </p:cNvPr>
          <p:cNvSpPr/>
          <p:nvPr/>
        </p:nvSpPr>
        <p:spPr>
          <a:xfrm>
            <a:off x="767834" y="2136619"/>
            <a:ext cx="2263397" cy="405526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1">
            <a:extLst>
              <a:ext uri="{FF2B5EF4-FFF2-40B4-BE49-F238E27FC236}">
                <a16:creationId xmlns:a16="http://schemas.microsoft.com/office/drawing/2014/main" id="{D7E4E562-A516-5684-B782-C4C140FDA7A2}"/>
              </a:ext>
            </a:extLst>
          </p:cNvPr>
          <p:cNvSpPr txBox="1"/>
          <p:nvPr/>
        </p:nvSpPr>
        <p:spPr>
          <a:xfrm>
            <a:off x="936209" y="2154149"/>
            <a:ext cx="2080688" cy="4283609"/>
          </a:xfrm>
          <a:prstGeom prst="rect">
            <a:avLst/>
          </a:prstGeom>
          <a:noFill/>
          <a:ln cap="flat">
            <a:noFill/>
          </a:ln>
        </p:spPr>
        <p:txBody>
          <a:bodyPr vert="horz" wrap="square" lIns="91440" tIns="45720" rIns="91440" bIns="45720" anchor="t" anchorCtr="0" compatLnSpc="1">
            <a:spAutoFit/>
          </a:bodyPr>
          <a:lstStyle/>
          <a:p>
            <a:pPr marL="0" marR="0" lvl="0" indent="0" algn="l" rtl="0">
              <a:spcBef>
                <a:spcPts val="0"/>
              </a:spcBef>
              <a:spcAft>
                <a:spcPts val="0"/>
              </a:spcAft>
              <a:buNone/>
            </a:pPr>
            <a:r>
              <a:rPr lang="en-US" sz="3200" dirty="0">
                <a:solidFill>
                  <a:schemeClr val="dk1"/>
                </a:solidFill>
                <a:latin typeface="Calibri"/>
                <a:ea typeface="Calibri"/>
                <a:cs typeface="Calibri"/>
                <a:sym typeface="Calibri"/>
              </a:rPr>
              <a:t>Support</a:t>
            </a:r>
            <a:endParaRPr lang="en-US" sz="2400" dirty="0"/>
          </a:p>
          <a:p>
            <a:pPr marL="0" marR="0" lvl="0" indent="0" algn="l" rtl="0">
              <a:spcBef>
                <a:spcPts val="0"/>
              </a:spcBef>
              <a:spcAft>
                <a:spcPts val="0"/>
              </a:spcAft>
              <a:buNone/>
            </a:pPr>
            <a:r>
              <a:rPr lang="en-US" sz="3200" dirty="0">
                <a:solidFill>
                  <a:schemeClr val="dk1"/>
                </a:solidFill>
                <a:latin typeface="Calibri"/>
                <a:ea typeface="Calibri"/>
                <a:cs typeface="Calibri"/>
                <a:sym typeface="Calibri"/>
              </a:rPr>
              <a:t>Trust</a:t>
            </a:r>
            <a:endParaRPr lang="en-US" sz="2400" dirty="0"/>
          </a:p>
          <a:p>
            <a:pPr marL="0" marR="0" lvl="0" indent="0" algn="l" rtl="0">
              <a:spcBef>
                <a:spcPts val="0"/>
              </a:spcBef>
              <a:spcAft>
                <a:spcPts val="0"/>
              </a:spcAft>
              <a:buNone/>
            </a:pPr>
            <a:r>
              <a:rPr lang="en-US" sz="3200" dirty="0">
                <a:solidFill>
                  <a:schemeClr val="dk1"/>
                </a:solidFill>
                <a:latin typeface="Calibri"/>
                <a:ea typeface="Calibri"/>
                <a:cs typeface="Calibri"/>
                <a:sym typeface="Calibri"/>
              </a:rPr>
              <a:t>Honesty</a:t>
            </a:r>
            <a:endParaRPr lang="en-US" sz="2400" dirty="0"/>
          </a:p>
          <a:p>
            <a:pPr marL="0" marR="0" lvl="0" indent="0" algn="l" rtl="0">
              <a:spcBef>
                <a:spcPts val="0"/>
              </a:spcBef>
              <a:spcAft>
                <a:spcPts val="0"/>
              </a:spcAft>
              <a:buNone/>
            </a:pPr>
            <a:r>
              <a:rPr lang="en-US" sz="3200" dirty="0">
                <a:solidFill>
                  <a:schemeClr val="dk1"/>
                </a:solidFill>
                <a:latin typeface="Calibri"/>
                <a:ea typeface="Calibri"/>
                <a:cs typeface="Calibri"/>
                <a:sym typeface="Calibri"/>
              </a:rPr>
              <a:t>Kindness</a:t>
            </a:r>
            <a:endParaRPr lang="en-US" sz="2400" dirty="0"/>
          </a:p>
          <a:p>
            <a:pPr marL="0" marR="0" lvl="0" indent="0" algn="l" rtl="0">
              <a:spcBef>
                <a:spcPts val="0"/>
              </a:spcBef>
              <a:spcAft>
                <a:spcPts val="0"/>
              </a:spcAft>
              <a:buNone/>
            </a:pPr>
            <a:r>
              <a:rPr lang="en-US" sz="3200" dirty="0">
                <a:solidFill>
                  <a:schemeClr val="dk1"/>
                </a:solidFill>
                <a:latin typeface="Calibri"/>
                <a:ea typeface="Calibri"/>
                <a:cs typeface="Calibri"/>
                <a:sym typeface="Calibri"/>
              </a:rPr>
              <a:t>Generosity</a:t>
            </a:r>
            <a:endParaRPr lang="en-US" sz="2400" dirty="0"/>
          </a:p>
          <a:p>
            <a:pPr marL="0" marR="0" lvl="0" indent="0" algn="l" rtl="0">
              <a:spcBef>
                <a:spcPts val="0"/>
              </a:spcBef>
              <a:spcAft>
                <a:spcPts val="0"/>
              </a:spcAft>
              <a:buNone/>
            </a:pPr>
            <a:r>
              <a:rPr lang="en-US" sz="3200" dirty="0">
                <a:solidFill>
                  <a:schemeClr val="dk1"/>
                </a:solidFill>
                <a:latin typeface="Calibri"/>
                <a:ea typeface="Calibri"/>
                <a:cs typeface="Calibri"/>
                <a:sym typeface="Calibri"/>
              </a:rPr>
              <a:t>Boundaries </a:t>
            </a:r>
            <a:endParaRPr lang="en-US" sz="2400" dirty="0"/>
          </a:p>
          <a:p>
            <a:pPr marL="0" marR="0" lvl="0" indent="0" algn="l" rtl="0">
              <a:spcBef>
                <a:spcPts val="0"/>
              </a:spcBef>
              <a:spcAft>
                <a:spcPts val="0"/>
              </a:spcAft>
              <a:buNone/>
            </a:pPr>
            <a:r>
              <a:rPr lang="en-US" sz="3200" dirty="0">
                <a:solidFill>
                  <a:schemeClr val="dk1"/>
                </a:solidFill>
                <a:latin typeface="Calibri"/>
                <a:ea typeface="Calibri"/>
                <a:cs typeface="Calibri"/>
                <a:sym typeface="Calibri"/>
              </a:rPr>
              <a:t>Privacy</a:t>
            </a:r>
            <a:endParaRPr lang="en-US" sz="2400" dirty="0">
              <a:sym typeface="Calibri"/>
            </a:endParaRPr>
          </a:p>
          <a:p>
            <a:pPr marL="0" marR="0" lvl="0" indent="0" algn="l" rtl="0">
              <a:spcBef>
                <a:spcPts val="0"/>
              </a:spcBef>
              <a:spcAft>
                <a:spcPts val="0"/>
              </a:spcAft>
              <a:buNone/>
            </a:pPr>
            <a:r>
              <a:rPr lang="en-US" sz="3200" dirty="0">
                <a:solidFill>
                  <a:schemeClr val="dk1"/>
                </a:solidFill>
                <a:latin typeface="Calibri"/>
                <a:ea typeface="Calibri"/>
                <a:cs typeface="Calibri"/>
                <a:sym typeface="Calibri"/>
              </a:rPr>
              <a:t>Consent </a:t>
            </a:r>
          </a:p>
          <a:p>
            <a:pPr marL="0" marR="0" lvl="0" indent="0" algn="l" defTabSz="914400" rtl="0" fontAlgn="auto" hangingPunct="1">
              <a:lnSpc>
                <a:spcPct val="107000"/>
              </a:lnSpc>
              <a:spcBef>
                <a:spcPts val="0"/>
              </a:spcBef>
              <a:spcAft>
                <a:spcPts val="0"/>
              </a:spcAft>
              <a:buNone/>
              <a:tabLst/>
              <a:defRPr sz="1800" b="0" i="0" u="none" strike="noStrike" kern="0" cap="none" spc="0" baseline="0">
                <a:solidFill>
                  <a:srgbClr val="000000"/>
                </a:solidFill>
                <a:uFillTx/>
              </a:defRPr>
            </a:pPr>
            <a:endParaRPr lang="en-US" sz="1600" b="0" i="0" u="none" strike="noStrike" kern="1200" cap="none" spc="0" baseline="0" dirty="0">
              <a:solidFill>
                <a:srgbClr val="FF0000"/>
              </a:solidFill>
              <a:uFillTx/>
              <a:latin typeface="Calibri" pitchFamily="34"/>
              <a:ea typeface="Calibri" pitchFamily="34"/>
              <a:cs typeface="Times New Roman" pitchFamily="18"/>
            </a:endParaRPr>
          </a:p>
        </p:txBody>
      </p:sp>
      <p:sp>
        <p:nvSpPr>
          <p:cNvPr id="3" name="TextBox 2">
            <a:extLst>
              <a:ext uri="{FF2B5EF4-FFF2-40B4-BE49-F238E27FC236}">
                <a16:creationId xmlns:a16="http://schemas.microsoft.com/office/drawing/2014/main" id="{BC84DF09-7F70-05CC-91C5-E47609843ECB}"/>
              </a:ext>
            </a:extLst>
          </p:cNvPr>
          <p:cNvSpPr txBox="1"/>
          <p:nvPr/>
        </p:nvSpPr>
        <p:spPr>
          <a:xfrm>
            <a:off x="3228357" y="2118964"/>
            <a:ext cx="4612430" cy="646331"/>
          </a:xfrm>
          <a:prstGeom prst="rect">
            <a:avLst/>
          </a:prstGeom>
          <a:noFill/>
        </p:spPr>
        <p:txBody>
          <a:bodyPr wrap="square" rtlCol="0">
            <a:spAutoFit/>
          </a:bodyPr>
          <a:lstStyle/>
          <a:p>
            <a:r>
              <a:rPr lang="en-GB" dirty="0">
                <a:solidFill>
                  <a:srgbClr val="7030A0"/>
                </a:solidFill>
              </a:rPr>
              <a:t>To provide assistance or help to someone or a particular cause.</a:t>
            </a:r>
          </a:p>
        </p:txBody>
      </p:sp>
      <p:sp>
        <p:nvSpPr>
          <p:cNvPr id="8" name="TextBox 7">
            <a:extLst>
              <a:ext uri="{FF2B5EF4-FFF2-40B4-BE49-F238E27FC236}">
                <a16:creationId xmlns:a16="http://schemas.microsoft.com/office/drawing/2014/main" id="{1449D205-BA2E-D7A3-669D-6A022B85C000}"/>
              </a:ext>
            </a:extLst>
          </p:cNvPr>
          <p:cNvSpPr txBox="1"/>
          <p:nvPr/>
        </p:nvSpPr>
        <p:spPr>
          <a:xfrm>
            <a:off x="3231457" y="2702427"/>
            <a:ext cx="5305051" cy="646331"/>
          </a:xfrm>
          <a:prstGeom prst="rect">
            <a:avLst/>
          </a:prstGeom>
          <a:noFill/>
        </p:spPr>
        <p:txBody>
          <a:bodyPr wrap="square" rtlCol="0">
            <a:spAutoFit/>
          </a:bodyPr>
          <a:lstStyle/>
          <a:p>
            <a:r>
              <a:rPr lang="en-GB" dirty="0">
                <a:solidFill>
                  <a:srgbClr val="00B050"/>
                </a:solidFill>
              </a:rPr>
              <a:t>To have </a:t>
            </a:r>
            <a:r>
              <a:rPr lang="en-US" b="0" i="0" dirty="0">
                <a:solidFill>
                  <a:srgbClr val="00B050"/>
                </a:solidFill>
                <a:effectLst/>
                <a:latin typeface="Roboto" panose="02000000000000000000" pitchFamily="2" charset="0"/>
              </a:rPr>
              <a:t>firm belief in the reliability, truth, or ability of someone or something.</a:t>
            </a:r>
            <a:endParaRPr lang="en-GB" dirty="0">
              <a:solidFill>
                <a:srgbClr val="00B050"/>
              </a:solidFill>
            </a:endParaRPr>
          </a:p>
        </p:txBody>
      </p:sp>
      <p:sp>
        <p:nvSpPr>
          <p:cNvPr id="16" name="TextBox 15">
            <a:extLst>
              <a:ext uri="{FF2B5EF4-FFF2-40B4-BE49-F238E27FC236}">
                <a16:creationId xmlns:a16="http://schemas.microsoft.com/office/drawing/2014/main" id="{1351BAB7-C8BC-6524-2E1F-F63B33B7BEF8}"/>
              </a:ext>
            </a:extLst>
          </p:cNvPr>
          <p:cNvSpPr txBox="1"/>
          <p:nvPr/>
        </p:nvSpPr>
        <p:spPr>
          <a:xfrm>
            <a:off x="3229139" y="3321829"/>
            <a:ext cx="5305051" cy="369332"/>
          </a:xfrm>
          <a:prstGeom prst="rect">
            <a:avLst/>
          </a:prstGeom>
          <a:noFill/>
        </p:spPr>
        <p:txBody>
          <a:bodyPr wrap="square" rtlCol="0">
            <a:spAutoFit/>
          </a:bodyPr>
          <a:lstStyle/>
          <a:p>
            <a:r>
              <a:rPr lang="en-GB" dirty="0">
                <a:solidFill>
                  <a:srgbClr val="7030A0"/>
                </a:solidFill>
              </a:rPr>
              <a:t>Being truthful about things or to someone.</a:t>
            </a:r>
          </a:p>
        </p:txBody>
      </p:sp>
      <p:sp>
        <p:nvSpPr>
          <p:cNvPr id="17" name="TextBox 16">
            <a:extLst>
              <a:ext uri="{FF2B5EF4-FFF2-40B4-BE49-F238E27FC236}">
                <a16:creationId xmlns:a16="http://schemas.microsoft.com/office/drawing/2014/main" id="{16696845-5596-A5F7-F713-CC1C75143D28}"/>
              </a:ext>
            </a:extLst>
          </p:cNvPr>
          <p:cNvSpPr txBox="1"/>
          <p:nvPr/>
        </p:nvSpPr>
        <p:spPr>
          <a:xfrm>
            <a:off x="3229140" y="3706342"/>
            <a:ext cx="5305051" cy="369332"/>
          </a:xfrm>
          <a:prstGeom prst="rect">
            <a:avLst/>
          </a:prstGeom>
          <a:noFill/>
        </p:spPr>
        <p:txBody>
          <a:bodyPr wrap="square" rtlCol="0">
            <a:spAutoFit/>
          </a:bodyPr>
          <a:lstStyle/>
          <a:p>
            <a:r>
              <a:rPr lang="en-GB" dirty="0">
                <a:solidFill>
                  <a:srgbClr val="00B050"/>
                </a:solidFill>
              </a:rPr>
              <a:t>To treat someone well, to be considerate.</a:t>
            </a:r>
          </a:p>
        </p:txBody>
      </p:sp>
      <p:sp>
        <p:nvSpPr>
          <p:cNvPr id="18" name="TextBox 17">
            <a:extLst>
              <a:ext uri="{FF2B5EF4-FFF2-40B4-BE49-F238E27FC236}">
                <a16:creationId xmlns:a16="http://schemas.microsoft.com/office/drawing/2014/main" id="{AD3B2DB3-918D-387E-0F90-CFCF64F7AB95}"/>
              </a:ext>
            </a:extLst>
          </p:cNvPr>
          <p:cNvSpPr txBox="1"/>
          <p:nvPr/>
        </p:nvSpPr>
        <p:spPr>
          <a:xfrm>
            <a:off x="3218340" y="4094911"/>
            <a:ext cx="5305051" cy="646331"/>
          </a:xfrm>
          <a:prstGeom prst="rect">
            <a:avLst/>
          </a:prstGeom>
          <a:noFill/>
        </p:spPr>
        <p:txBody>
          <a:bodyPr wrap="square" rtlCol="0">
            <a:spAutoFit/>
          </a:bodyPr>
          <a:lstStyle/>
          <a:p>
            <a:r>
              <a:rPr lang="en-GB" dirty="0">
                <a:solidFill>
                  <a:srgbClr val="7030A0"/>
                </a:solidFill>
              </a:rPr>
              <a:t>The action of being generous, sharing perhaps more than expected. </a:t>
            </a:r>
          </a:p>
        </p:txBody>
      </p:sp>
      <p:sp>
        <p:nvSpPr>
          <p:cNvPr id="19" name="TextBox 18">
            <a:extLst>
              <a:ext uri="{FF2B5EF4-FFF2-40B4-BE49-F238E27FC236}">
                <a16:creationId xmlns:a16="http://schemas.microsoft.com/office/drawing/2014/main" id="{3EC9CAC8-6E11-CAAF-4922-93DB2D0C6F80}"/>
              </a:ext>
            </a:extLst>
          </p:cNvPr>
          <p:cNvSpPr txBox="1"/>
          <p:nvPr/>
        </p:nvSpPr>
        <p:spPr>
          <a:xfrm>
            <a:off x="3218339" y="4698230"/>
            <a:ext cx="5338120" cy="646331"/>
          </a:xfrm>
          <a:prstGeom prst="rect">
            <a:avLst/>
          </a:prstGeom>
          <a:noFill/>
        </p:spPr>
        <p:txBody>
          <a:bodyPr wrap="square" rtlCol="0">
            <a:spAutoFit/>
          </a:bodyPr>
          <a:lstStyle/>
          <a:p>
            <a:r>
              <a:rPr lang="en-GB" dirty="0">
                <a:solidFill>
                  <a:srgbClr val="00B050"/>
                </a:solidFill>
              </a:rPr>
              <a:t>In this sense, having personal limits which shouldn’t be crossed.</a:t>
            </a:r>
          </a:p>
        </p:txBody>
      </p:sp>
      <p:sp>
        <p:nvSpPr>
          <p:cNvPr id="20" name="TextBox 19">
            <a:extLst>
              <a:ext uri="{FF2B5EF4-FFF2-40B4-BE49-F238E27FC236}">
                <a16:creationId xmlns:a16="http://schemas.microsoft.com/office/drawing/2014/main" id="{B9D25527-ECB1-E552-D356-53C9F04BF5CA}"/>
              </a:ext>
            </a:extLst>
          </p:cNvPr>
          <p:cNvSpPr txBox="1"/>
          <p:nvPr/>
        </p:nvSpPr>
        <p:spPr>
          <a:xfrm>
            <a:off x="3218339" y="5281693"/>
            <a:ext cx="5305051" cy="369332"/>
          </a:xfrm>
          <a:prstGeom prst="rect">
            <a:avLst/>
          </a:prstGeom>
          <a:noFill/>
        </p:spPr>
        <p:txBody>
          <a:bodyPr wrap="square" rtlCol="0">
            <a:spAutoFit/>
          </a:bodyPr>
          <a:lstStyle/>
          <a:p>
            <a:r>
              <a:rPr lang="en-GB" dirty="0">
                <a:solidFill>
                  <a:srgbClr val="7030A0"/>
                </a:solidFill>
              </a:rPr>
              <a:t>In this sense, to have time or space to yourself</a:t>
            </a:r>
          </a:p>
        </p:txBody>
      </p:sp>
      <p:sp>
        <p:nvSpPr>
          <p:cNvPr id="21" name="TextBox 20">
            <a:extLst>
              <a:ext uri="{FF2B5EF4-FFF2-40B4-BE49-F238E27FC236}">
                <a16:creationId xmlns:a16="http://schemas.microsoft.com/office/drawing/2014/main" id="{4A23B7F1-FD10-8B0D-408D-52334AA2193E}"/>
              </a:ext>
            </a:extLst>
          </p:cNvPr>
          <p:cNvSpPr txBox="1"/>
          <p:nvPr/>
        </p:nvSpPr>
        <p:spPr>
          <a:xfrm>
            <a:off x="3228357" y="5743358"/>
            <a:ext cx="5295032" cy="369332"/>
          </a:xfrm>
          <a:prstGeom prst="rect">
            <a:avLst/>
          </a:prstGeom>
          <a:noFill/>
        </p:spPr>
        <p:txBody>
          <a:bodyPr wrap="square" rtlCol="0">
            <a:spAutoFit/>
          </a:bodyPr>
          <a:lstStyle/>
          <a:p>
            <a:r>
              <a:rPr lang="en-GB" dirty="0">
                <a:solidFill>
                  <a:srgbClr val="00B050"/>
                </a:solidFill>
              </a:rPr>
              <a:t>To have or give permission to do something</a:t>
            </a:r>
          </a:p>
        </p:txBody>
      </p:sp>
      <p:pic>
        <p:nvPicPr>
          <p:cNvPr id="22" name="Picture 21">
            <a:extLst>
              <a:ext uri="{FF2B5EF4-FFF2-40B4-BE49-F238E27FC236}">
                <a16:creationId xmlns:a16="http://schemas.microsoft.com/office/drawing/2014/main" id="{E5F36CF6-98E8-47D2-9E9C-CD2B8DD5945B}"/>
              </a:ext>
            </a:extLst>
          </p:cNvPr>
          <p:cNvPicPr>
            <a:picLocks noChangeAspect="1"/>
          </p:cNvPicPr>
          <p:nvPr/>
        </p:nvPicPr>
        <p:blipFill>
          <a:blip r:embed="rId3"/>
          <a:stretch>
            <a:fillRect/>
          </a:stretch>
        </p:blipFill>
        <p:spPr>
          <a:xfrm>
            <a:off x="8727377" y="189704"/>
            <a:ext cx="924259" cy="924259"/>
          </a:xfrm>
          <a:prstGeom prst="rect">
            <a:avLst/>
          </a:prstGeom>
        </p:spPr>
      </p:pic>
    </p:spTree>
    <p:extLst>
      <p:ext uri="{BB962C8B-B14F-4D97-AF65-F5344CB8AC3E}">
        <p14:creationId xmlns:p14="http://schemas.microsoft.com/office/powerpoint/2010/main" val="26783989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216" y="0"/>
            <a:ext cx="9725767" cy="72961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Picture 3" descr="Background pattern&#10;&#10;Description automatically generated">
            <a:extLst>
              <a:ext uri="{FF2B5EF4-FFF2-40B4-BE49-F238E27FC236}">
                <a16:creationId xmlns:a16="http://schemas.microsoft.com/office/drawing/2014/main" id="{A33FB5AB-8172-DE58-2B76-F2EF2C98A868}"/>
              </a:ext>
            </a:extLst>
          </p:cNvPr>
          <p:cNvPicPr>
            <a:picLocks noChangeAspect="1"/>
          </p:cNvPicPr>
          <p:nvPr/>
        </p:nvPicPr>
        <p:blipFill rotWithShape="1">
          <a:blip r:embed="rId2"/>
          <a:srcRect r="13650" b="-1"/>
          <a:stretch/>
        </p:blipFill>
        <p:spPr>
          <a:xfrm>
            <a:off x="20" y="1363"/>
            <a:ext cx="9728180" cy="7294787"/>
          </a:xfrm>
          <a:prstGeom prst="rect">
            <a:avLst/>
          </a:prstGeom>
        </p:spPr>
      </p:pic>
      <p:sp>
        <p:nvSpPr>
          <p:cNvPr id="2" name="Rectangle: Rounded Corners 9">
            <a:extLst>
              <a:ext uri="{FF2B5EF4-FFF2-40B4-BE49-F238E27FC236}">
                <a16:creationId xmlns:a16="http://schemas.microsoft.com/office/drawing/2014/main" id="{1FB59F79-52FE-5806-F5B5-A5900EB71F5F}"/>
              </a:ext>
            </a:extLst>
          </p:cNvPr>
          <p:cNvSpPr/>
          <p:nvPr/>
        </p:nvSpPr>
        <p:spPr>
          <a:xfrm>
            <a:off x="482035" y="551731"/>
            <a:ext cx="8445662" cy="5933431"/>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gradFill>
            <a:gsLst>
              <a:gs pos="0">
                <a:srgbClr val="FFFFFF"/>
              </a:gs>
              <a:gs pos="100000">
                <a:srgbClr val="FFCCFF"/>
              </a:gs>
            </a:gsLst>
            <a:lin ang="5400000"/>
          </a:gradFill>
          <a:ln w="12701" cap="flat">
            <a:solidFill>
              <a:srgbClr val="2F528F"/>
            </a:solidFill>
            <a:prstDash val="solid"/>
            <a:miter/>
          </a:ln>
          <a:effectLst>
            <a:outerShdw dist="38103" algn="tl">
              <a:srgbClr val="000000">
                <a:alpha val="40000"/>
              </a:srgbClr>
            </a:outerShdw>
          </a:effectLst>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200" b="0" i="0" u="none" strike="noStrike" kern="1200" cap="none" spc="-150" baseline="0">
              <a:solidFill>
                <a:srgbClr val="FF0000"/>
              </a:solidFill>
              <a:uFillTx/>
              <a:latin typeface="Calibri" pitchFamily="34"/>
              <a:cs typeface="Calibri" pitchFamily="34"/>
            </a:endParaRPr>
          </a:p>
        </p:txBody>
      </p:sp>
      <p:sp>
        <p:nvSpPr>
          <p:cNvPr id="10" name="TextBox 11">
            <a:extLst>
              <a:ext uri="{FF2B5EF4-FFF2-40B4-BE49-F238E27FC236}">
                <a16:creationId xmlns:a16="http://schemas.microsoft.com/office/drawing/2014/main" id="{65325A73-8BE4-BBAF-B6BB-7D376983FA0F}"/>
              </a:ext>
            </a:extLst>
          </p:cNvPr>
          <p:cNvSpPr txBox="1"/>
          <p:nvPr/>
        </p:nvSpPr>
        <p:spPr>
          <a:xfrm rot="21284122">
            <a:off x="345123" y="320898"/>
            <a:ext cx="1731729" cy="461665"/>
          </a:xfrm>
          <a:prstGeom prst="rect">
            <a:avLst/>
          </a:prstGeom>
          <a:solidFill>
            <a:srgbClr val="0000FF"/>
          </a:solidFill>
          <a:ln w="9528" cap="flat">
            <a:solidFill>
              <a:srgbClr val="000000"/>
            </a:solidFill>
            <a:prstDash val="solid"/>
            <a:miter/>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1200" cap="none" spc="-151" baseline="0" dirty="0">
                <a:solidFill>
                  <a:srgbClr val="000000"/>
                </a:solidFill>
                <a:highlight>
                  <a:srgbClr val="FFFF00"/>
                </a:highlight>
                <a:uFillTx/>
                <a:latin typeface="Calibri"/>
              </a:rPr>
              <a:t>Task </a:t>
            </a:r>
            <a:r>
              <a:rPr lang="en-GB" sz="2400" b="1" kern="0" spc="-151" dirty="0">
                <a:solidFill>
                  <a:srgbClr val="000000"/>
                </a:solidFill>
                <a:highlight>
                  <a:srgbClr val="FFFF00"/>
                </a:highlight>
                <a:latin typeface="Calibri"/>
              </a:rPr>
              <a:t>Three</a:t>
            </a:r>
            <a:r>
              <a:rPr lang="en-GB" sz="2400" b="1" i="0" u="none" strike="noStrike" kern="1200" cap="none" spc="-151" baseline="0" dirty="0">
                <a:solidFill>
                  <a:srgbClr val="000000"/>
                </a:solidFill>
                <a:highlight>
                  <a:srgbClr val="FFFF00"/>
                </a:highlight>
                <a:uFillTx/>
                <a:latin typeface="Calibri"/>
              </a:rPr>
              <a:t>:</a:t>
            </a:r>
          </a:p>
        </p:txBody>
      </p:sp>
      <p:sp>
        <p:nvSpPr>
          <p:cNvPr id="11" name="TextBox 11">
            <a:extLst>
              <a:ext uri="{FF2B5EF4-FFF2-40B4-BE49-F238E27FC236}">
                <a16:creationId xmlns:a16="http://schemas.microsoft.com/office/drawing/2014/main" id="{D7E4E562-A516-5684-B782-C4C140FDA7A2}"/>
              </a:ext>
            </a:extLst>
          </p:cNvPr>
          <p:cNvSpPr txBox="1"/>
          <p:nvPr/>
        </p:nvSpPr>
        <p:spPr>
          <a:xfrm>
            <a:off x="974450" y="1851476"/>
            <a:ext cx="7013204" cy="4493153"/>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7000"/>
              </a:lnSpc>
              <a:spcBef>
                <a:spcPts val="0"/>
              </a:spcBef>
              <a:spcAft>
                <a:spcPts val="0"/>
              </a:spcAft>
              <a:buNone/>
              <a:tabLst/>
              <a:defRPr sz="1800" b="0" i="0" u="none" strike="noStrike" kern="0" cap="none" spc="0" baseline="0">
                <a:solidFill>
                  <a:srgbClr val="000000"/>
                </a:solidFill>
                <a:uFillTx/>
              </a:defRPr>
            </a:pPr>
            <a:endParaRPr lang="en-US" b="1" i="0" u="none" strike="noStrike" kern="1200" cap="none" spc="0" baseline="0" dirty="0">
              <a:uFillTx/>
              <a:latin typeface="Calibri" pitchFamily="34"/>
              <a:ea typeface="Calibri" pitchFamily="34"/>
              <a:cs typeface="Times New Roman" pitchFamily="18"/>
            </a:endParaRPr>
          </a:p>
          <a:p>
            <a:pPr marL="0" marR="0" lvl="0" indent="0" algn="l" defTabSz="914400" rtl="0" fontAlgn="auto" hangingPunct="1">
              <a:lnSpc>
                <a:spcPct val="107000"/>
              </a:lnSpc>
              <a:spcBef>
                <a:spcPts val="0"/>
              </a:spcBef>
              <a:spcAft>
                <a:spcPts val="0"/>
              </a:spcAft>
              <a:buNone/>
              <a:tabLst/>
              <a:defRPr sz="1800" b="0" i="0" u="none" strike="noStrike" kern="0" cap="none" spc="0" baseline="0">
                <a:solidFill>
                  <a:srgbClr val="000000"/>
                </a:solidFill>
                <a:uFillTx/>
              </a:defRPr>
            </a:pPr>
            <a:r>
              <a:rPr lang="en-US" b="1" dirty="0">
                <a:latin typeface="Calibri" pitchFamily="34"/>
                <a:ea typeface="Calibri" pitchFamily="34"/>
                <a:cs typeface="Times New Roman" pitchFamily="18"/>
              </a:rPr>
              <a:t>What changes as you get older? How might you feel?</a:t>
            </a:r>
          </a:p>
          <a:p>
            <a:pPr marL="0" marR="0" lvl="0" indent="0" algn="l" defTabSz="914400" rtl="0" fontAlgn="auto" hangingPunct="1">
              <a:lnSpc>
                <a:spcPct val="107000"/>
              </a:lnSpc>
              <a:spcBef>
                <a:spcPts val="0"/>
              </a:spcBef>
              <a:spcAft>
                <a:spcPts val="0"/>
              </a:spcAft>
              <a:buNone/>
              <a:tabLst/>
              <a:defRPr sz="1800" b="0" i="0" u="none" strike="noStrike" kern="0" cap="none" spc="0" baseline="0">
                <a:solidFill>
                  <a:srgbClr val="000000"/>
                </a:solidFill>
                <a:uFillTx/>
              </a:defRPr>
            </a:pPr>
            <a:endParaRPr lang="en-US" b="1" dirty="0">
              <a:latin typeface="Calibri" pitchFamily="34"/>
              <a:ea typeface="Calibri" pitchFamily="34"/>
              <a:cs typeface="Times New Roman" pitchFamily="18"/>
            </a:endParaRPr>
          </a:p>
          <a:p>
            <a:pPr marL="0" marR="0" lvl="0" indent="0" algn="l" defTabSz="914400" rtl="0" fontAlgn="auto" hangingPunct="1">
              <a:lnSpc>
                <a:spcPct val="107000"/>
              </a:lnSpc>
              <a:spcBef>
                <a:spcPts val="0"/>
              </a:spcBef>
              <a:spcAft>
                <a:spcPts val="0"/>
              </a:spcAft>
              <a:buNone/>
              <a:tabLst/>
              <a:defRPr sz="1800" b="0" i="0" u="none" strike="noStrike" kern="0" cap="none" spc="0" baseline="0">
                <a:solidFill>
                  <a:srgbClr val="000000"/>
                </a:solidFill>
                <a:uFillTx/>
              </a:defRPr>
            </a:pPr>
            <a:r>
              <a:rPr lang="en-US" b="1" i="0" u="none" strike="noStrike" kern="1200" cap="none" spc="0" baseline="0" dirty="0">
                <a:uFillTx/>
                <a:latin typeface="Calibri" pitchFamily="34"/>
                <a:ea typeface="Calibri" pitchFamily="34"/>
                <a:cs typeface="Times New Roman" pitchFamily="18"/>
              </a:rPr>
              <a:t>What are unhealthy relationships like?</a:t>
            </a:r>
          </a:p>
          <a:p>
            <a:pPr marL="0" marR="0" lvl="0" indent="0" algn="l" defTabSz="914400" rtl="0" fontAlgn="auto" hangingPunct="1">
              <a:lnSpc>
                <a:spcPct val="107000"/>
              </a:lnSpc>
              <a:spcBef>
                <a:spcPts val="0"/>
              </a:spcBef>
              <a:spcAft>
                <a:spcPts val="0"/>
              </a:spcAft>
              <a:buNone/>
              <a:tabLst/>
              <a:defRPr sz="1800" b="0" i="0" u="none" strike="noStrike" kern="0" cap="none" spc="0" baseline="0">
                <a:solidFill>
                  <a:srgbClr val="000000"/>
                </a:solidFill>
                <a:uFillTx/>
              </a:defRPr>
            </a:pPr>
            <a:endParaRPr lang="en-US" b="1" i="0" u="none" strike="noStrike" kern="1200" cap="none" spc="0" baseline="0" dirty="0">
              <a:uFillTx/>
              <a:latin typeface="Calibri" pitchFamily="34"/>
              <a:ea typeface="Calibri" pitchFamily="34"/>
              <a:cs typeface="Times New Roman" pitchFamily="18"/>
            </a:endParaRPr>
          </a:p>
          <a:p>
            <a:pPr marL="0" marR="0" lvl="0" indent="0" algn="l" defTabSz="914400" rtl="0" fontAlgn="auto" hangingPunct="1">
              <a:lnSpc>
                <a:spcPct val="107000"/>
              </a:lnSpc>
              <a:spcBef>
                <a:spcPts val="0"/>
              </a:spcBef>
              <a:spcAft>
                <a:spcPts val="0"/>
              </a:spcAft>
              <a:buNone/>
              <a:tabLst/>
              <a:defRPr sz="1800" b="0" i="0" u="none" strike="noStrike" kern="0" cap="none" spc="0" baseline="0">
                <a:solidFill>
                  <a:srgbClr val="000000"/>
                </a:solidFill>
                <a:uFillTx/>
              </a:defRPr>
            </a:pPr>
            <a:r>
              <a:rPr lang="en-US" b="1" dirty="0">
                <a:latin typeface="Calibri" pitchFamily="34"/>
                <a:ea typeface="Calibri" pitchFamily="34"/>
                <a:cs typeface="Times New Roman" pitchFamily="18"/>
              </a:rPr>
              <a:t>What are healthy relationships built on?</a:t>
            </a:r>
          </a:p>
          <a:p>
            <a:pPr marL="0" marR="0" lvl="0" indent="0" algn="l" defTabSz="914400" rtl="0" fontAlgn="auto" hangingPunct="1">
              <a:lnSpc>
                <a:spcPct val="107000"/>
              </a:lnSpc>
              <a:spcBef>
                <a:spcPts val="0"/>
              </a:spcBef>
              <a:spcAft>
                <a:spcPts val="0"/>
              </a:spcAft>
              <a:buNone/>
              <a:tabLst/>
              <a:defRPr sz="1800" b="0" i="0" u="none" strike="noStrike" kern="0" cap="none" spc="0" baseline="0">
                <a:solidFill>
                  <a:srgbClr val="000000"/>
                </a:solidFill>
                <a:uFillTx/>
              </a:defRPr>
            </a:pPr>
            <a:endParaRPr lang="en-US" b="1" dirty="0">
              <a:latin typeface="Calibri" pitchFamily="34"/>
              <a:ea typeface="Calibri" pitchFamily="34"/>
              <a:cs typeface="Times New Roman" pitchFamily="18"/>
            </a:endParaRPr>
          </a:p>
          <a:p>
            <a:pPr marL="0" marR="0" lvl="0" indent="0" algn="l" defTabSz="914400" rtl="0" fontAlgn="auto" hangingPunct="1">
              <a:lnSpc>
                <a:spcPct val="107000"/>
              </a:lnSpc>
              <a:spcBef>
                <a:spcPts val="0"/>
              </a:spcBef>
              <a:spcAft>
                <a:spcPts val="0"/>
              </a:spcAft>
              <a:buNone/>
              <a:tabLst/>
              <a:defRPr sz="1800" b="0" i="0" u="none" strike="noStrike" kern="0" cap="none" spc="0" baseline="0">
                <a:solidFill>
                  <a:srgbClr val="000000"/>
                </a:solidFill>
                <a:uFillTx/>
              </a:defRPr>
            </a:pPr>
            <a:r>
              <a:rPr lang="en-US" b="1" i="0" u="none" strike="noStrike" kern="1200" cap="none" spc="0" baseline="0" dirty="0">
                <a:uFillTx/>
                <a:latin typeface="Calibri" pitchFamily="34"/>
                <a:ea typeface="Calibri" pitchFamily="34"/>
                <a:cs typeface="Times New Roman" pitchFamily="18"/>
              </a:rPr>
              <a:t>What might a person do in an unhealthy relationsh</a:t>
            </a:r>
            <a:r>
              <a:rPr lang="en-US" b="1" dirty="0">
                <a:latin typeface="Calibri" pitchFamily="34"/>
                <a:ea typeface="Calibri" pitchFamily="34"/>
                <a:cs typeface="Times New Roman" pitchFamily="18"/>
              </a:rPr>
              <a:t>ip?</a:t>
            </a:r>
          </a:p>
          <a:p>
            <a:pPr marL="0" marR="0" lvl="0" indent="0" algn="l" defTabSz="914400" rtl="0" fontAlgn="auto" hangingPunct="1">
              <a:lnSpc>
                <a:spcPct val="107000"/>
              </a:lnSpc>
              <a:spcBef>
                <a:spcPts val="0"/>
              </a:spcBef>
              <a:spcAft>
                <a:spcPts val="0"/>
              </a:spcAft>
              <a:buNone/>
              <a:tabLst/>
              <a:defRPr sz="1800" b="0" i="0" u="none" strike="noStrike" kern="0" cap="none" spc="0" baseline="0">
                <a:solidFill>
                  <a:srgbClr val="000000"/>
                </a:solidFill>
                <a:uFillTx/>
              </a:defRPr>
            </a:pPr>
            <a:endParaRPr lang="en-US" b="1" dirty="0">
              <a:latin typeface="Calibri" pitchFamily="34"/>
              <a:ea typeface="Calibri" pitchFamily="34"/>
              <a:cs typeface="Times New Roman" pitchFamily="18"/>
            </a:endParaRPr>
          </a:p>
          <a:p>
            <a:pPr marL="0" marR="0" lvl="0" indent="0" algn="l" defTabSz="914400" rtl="0" fontAlgn="auto" hangingPunct="1">
              <a:lnSpc>
                <a:spcPct val="107000"/>
              </a:lnSpc>
              <a:spcBef>
                <a:spcPts val="0"/>
              </a:spcBef>
              <a:spcAft>
                <a:spcPts val="0"/>
              </a:spcAft>
              <a:buNone/>
              <a:tabLst/>
              <a:defRPr sz="1800" b="0" i="0" u="none" strike="noStrike" kern="0" cap="none" spc="0" baseline="0">
                <a:solidFill>
                  <a:srgbClr val="000000"/>
                </a:solidFill>
                <a:uFillTx/>
              </a:defRPr>
            </a:pPr>
            <a:r>
              <a:rPr lang="en-US" b="1" i="0" u="none" strike="noStrike" kern="1200" cap="none" spc="0" baseline="0" dirty="0">
                <a:uFillTx/>
                <a:latin typeface="Calibri" pitchFamily="34"/>
                <a:ea typeface="Calibri" pitchFamily="34"/>
                <a:cs typeface="Times New Roman" pitchFamily="18"/>
              </a:rPr>
              <a:t>Why is equality so important?</a:t>
            </a:r>
          </a:p>
          <a:p>
            <a:pPr marL="0" marR="0" lvl="0" indent="0" algn="l" defTabSz="914400" rtl="0" fontAlgn="auto" hangingPunct="1">
              <a:lnSpc>
                <a:spcPct val="107000"/>
              </a:lnSpc>
              <a:spcBef>
                <a:spcPts val="0"/>
              </a:spcBef>
              <a:spcAft>
                <a:spcPts val="0"/>
              </a:spcAft>
              <a:buNone/>
              <a:tabLst/>
              <a:defRPr sz="1800" b="0" i="0" u="none" strike="noStrike" kern="0" cap="none" spc="0" baseline="0">
                <a:solidFill>
                  <a:srgbClr val="000000"/>
                </a:solidFill>
                <a:uFillTx/>
              </a:defRPr>
            </a:pPr>
            <a:endParaRPr lang="en-US" b="1" i="0" u="none" strike="noStrike" kern="1200" cap="none" spc="0" baseline="0" dirty="0">
              <a:uFillTx/>
              <a:latin typeface="Calibri" pitchFamily="34"/>
              <a:ea typeface="Calibri" pitchFamily="34"/>
              <a:cs typeface="Times New Roman" pitchFamily="18"/>
            </a:endParaRPr>
          </a:p>
          <a:p>
            <a:pPr marL="0" marR="0" lvl="0" indent="0" algn="l" defTabSz="914400" rtl="0" fontAlgn="auto" hangingPunct="1">
              <a:lnSpc>
                <a:spcPct val="107000"/>
              </a:lnSpc>
              <a:spcBef>
                <a:spcPts val="0"/>
              </a:spcBef>
              <a:spcAft>
                <a:spcPts val="0"/>
              </a:spcAft>
              <a:buNone/>
              <a:tabLst/>
              <a:defRPr sz="1800" b="0" i="0" u="none" strike="noStrike" kern="0" cap="none" spc="0" baseline="0">
                <a:solidFill>
                  <a:srgbClr val="000000"/>
                </a:solidFill>
                <a:uFillTx/>
              </a:defRPr>
            </a:pPr>
            <a:r>
              <a:rPr lang="en-US" b="1" dirty="0">
                <a:latin typeface="Calibri" pitchFamily="34"/>
                <a:ea typeface="Calibri" pitchFamily="34"/>
                <a:cs typeface="Times New Roman" pitchFamily="18"/>
              </a:rPr>
              <a:t>What are bad signs in a relationship?</a:t>
            </a:r>
          </a:p>
          <a:p>
            <a:pPr marL="0" marR="0" lvl="0" indent="0" algn="l" defTabSz="914400" rtl="0" fontAlgn="auto" hangingPunct="1">
              <a:lnSpc>
                <a:spcPct val="107000"/>
              </a:lnSpc>
              <a:spcBef>
                <a:spcPts val="0"/>
              </a:spcBef>
              <a:spcAft>
                <a:spcPts val="0"/>
              </a:spcAft>
              <a:buNone/>
              <a:tabLst/>
              <a:defRPr sz="1800" b="0" i="0" u="none" strike="noStrike" kern="0" cap="none" spc="0" baseline="0">
                <a:solidFill>
                  <a:srgbClr val="000000"/>
                </a:solidFill>
                <a:uFillTx/>
              </a:defRPr>
            </a:pPr>
            <a:endParaRPr lang="en-US" b="1" dirty="0">
              <a:latin typeface="Calibri" pitchFamily="34"/>
              <a:ea typeface="Calibri" pitchFamily="34"/>
              <a:cs typeface="Times New Roman" pitchFamily="18"/>
            </a:endParaRPr>
          </a:p>
          <a:p>
            <a:pPr marL="0" marR="0" lvl="0" indent="0" algn="l" defTabSz="914400" rtl="0" fontAlgn="auto" hangingPunct="1">
              <a:lnSpc>
                <a:spcPct val="107000"/>
              </a:lnSpc>
              <a:spcBef>
                <a:spcPts val="0"/>
              </a:spcBef>
              <a:spcAft>
                <a:spcPts val="0"/>
              </a:spcAft>
              <a:buNone/>
              <a:tabLst/>
              <a:defRPr sz="1800" b="0" i="0" u="none" strike="noStrike" kern="0" cap="none" spc="0" baseline="0">
                <a:solidFill>
                  <a:srgbClr val="000000"/>
                </a:solidFill>
                <a:uFillTx/>
              </a:defRPr>
            </a:pPr>
            <a:r>
              <a:rPr lang="en-US" b="1" i="0" u="none" strike="noStrike" kern="1200" cap="none" spc="0" baseline="0" dirty="0">
                <a:uFillTx/>
                <a:latin typeface="Calibri" pitchFamily="34"/>
                <a:ea typeface="Calibri" pitchFamily="34"/>
                <a:cs typeface="Times New Roman" pitchFamily="18"/>
              </a:rPr>
              <a:t>How should you han</a:t>
            </a:r>
            <a:r>
              <a:rPr lang="en-US" b="1" dirty="0">
                <a:latin typeface="Calibri" pitchFamily="34"/>
                <a:ea typeface="Calibri" pitchFamily="34"/>
                <a:cs typeface="Times New Roman" pitchFamily="18"/>
              </a:rPr>
              <a:t>dle disagreements?</a:t>
            </a:r>
          </a:p>
          <a:p>
            <a:pPr marL="0" marR="0" lvl="0" indent="0" algn="l" defTabSz="914400" rtl="0" fontAlgn="auto" hangingPunct="1">
              <a:lnSpc>
                <a:spcPct val="107000"/>
              </a:lnSpc>
              <a:spcBef>
                <a:spcPts val="0"/>
              </a:spcBef>
              <a:spcAft>
                <a:spcPts val="0"/>
              </a:spcAft>
              <a:buNone/>
              <a:tabLst/>
              <a:defRPr sz="1800" b="0" i="0" u="none" strike="noStrike" kern="0" cap="none" spc="0" baseline="0">
                <a:solidFill>
                  <a:srgbClr val="000000"/>
                </a:solidFill>
                <a:uFillTx/>
              </a:defRPr>
            </a:pPr>
            <a:endParaRPr lang="en-US" sz="1600" b="0" i="0" u="none" strike="noStrike" kern="1200" cap="none" spc="0" baseline="0" dirty="0">
              <a:solidFill>
                <a:srgbClr val="FF0000"/>
              </a:solidFill>
              <a:uFillTx/>
              <a:latin typeface="Calibri" pitchFamily="34"/>
              <a:ea typeface="Calibri" pitchFamily="34"/>
              <a:cs typeface="Times New Roman" pitchFamily="18"/>
            </a:endParaRPr>
          </a:p>
        </p:txBody>
      </p:sp>
      <p:sp>
        <p:nvSpPr>
          <p:cNvPr id="12" name="TextBox 15">
            <a:extLst>
              <a:ext uri="{FF2B5EF4-FFF2-40B4-BE49-F238E27FC236}">
                <a16:creationId xmlns:a16="http://schemas.microsoft.com/office/drawing/2014/main" id="{62CE1518-CE58-B773-47B0-F990906C2EA3}"/>
              </a:ext>
            </a:extLst>
          </p:cNvPr>
          <p:cNvSpPr txBox="1"/>
          <p:nvPr/>
        </p:nvSpPr>
        <p:spPr>
          <a:xfrm>
            <a:off x="974450" y="824290"/>
            <a:ext cx="7346034" cy="1261884"/>
          </a:xfrm>
          <a:prstGeom prst="rect">
            <a:avLst/>
          </a:prstGeom>
          <a:noFill/>
          <a:ln cap="flat">
            <a:noFill/>
          </a:ln>
        </p:spPr>
        <p:txBody>
          <a:bodyPr vert="horz" wrap="square" lIns="91440" tIns="45720" rIns="91440" bIns="45720" anchor="t" anchorCtr="0" compatLnSpc="1">
            <a:spAutoFit/>
          </a:bodyPr>
          <a:lstStyle/>
          <a:p>
            <a:pPr fontAlgn="auto" hangingPunct="1">
              <a:spcBef>
                <a:spcPts val="0"/>
              </a:spcBef>
              <a:spcAft>
                <a:spcPts val="0"/>
              </a:spcAft>
              <a:defRPr sz="1800" b="0" i="0" u="none" strike="noStrike" kern="0" cap="none" spc="0" baseline="0">
                <a:solidFill>
                  <a:srgbClr val="000000"/>
                </a:solidFill>
                <a:uFillTx/>
              </a:defRPr>
            </a:pPr>
            <a:r>
              <a:rPr lang="en-GB" sz="2000" b="1" i="0" u="none" strike="noStrike" kern="1200" cap="none" spc="0" baseline="0" dirty="0">
                <a:solidFill>
                  <a:srgbClr val="0000FF"/>
                </a:solidFill>
                <a:uFillTx/>
                <a:latin typeface="Calibri"/>
              </a:rPr>
              <a:t>Watch the following clip (twice as it’s fast!) and complete it on your answer sheet or whiteboard. Your teacher will then go through the answers.    </a:t>
            </a:r>
          </a:p>
          <a:p>
            <a:pPr fontAlgn="auto" hangingPunct="1">
              <a:spcBef>
                <a:spcPts val="0"/>
              </a:spcBef>
              <a:spcAft>
                <a:spcPts val="0"/>
              </a:spcAft>
              <a:defRPr sz="1800" b="0" i="0" u="none" strike="noStrike" kern="0" cap="none" spc="0" baseline="0">
                <a:solidFill>
                  <a:srgbClr val="000000"/>
                </a:solidFill>
                <a:uFillTx/>
              </a:defRPr>
            </a:pPr>
            <a:r>
              <a:rPr lang="en-US" sz="1600" dirty="0">
                <a:hlinkClick r:id="rId3"/>
              </a:rPr>
              <a:t>What Makes A Relationship Healthy? - YouTube</a:t>
            </a:r>
            <a:endParaRPr lang="en-GB" sz="1600" b="0" i="0" u="sng" strike="noStrike" kern="1200" cap="none" spc="0" baseline="0" dirty="0">
              <a:solidFill>
                <a:srgbClr val="0563C1"/>
              </a:solidFill>
              <a:uFillTx/>
              <a:latin typeface="Calibri" pitchFamily="34"/>
              <a:ea typeface="Calibri" pitchFamily="34"/>
              <a:cs typeface="Times New Roman" pitchFamily="18"/>
            </a:endParaRPr>
          </a:p>
        </p:txBody>
      </p:sp>
      <p:pic>
        <p:nvPicPr>
          <p:cNvPr id="7" name="Picture 6">
            <a:extLst>
              <a:ext uri="{FF2B5EF4-FFF2-40B4-BE49-F238E27FC236}">
                <a16:creationId xmlns:a16="http://schemas.microsoft.com/office/drawing/2014/main" id="{FE94A17E-961F-DA7F-D523-5533CC9A658F}"/>
              </a:ext>
            </a:extLst>
          </p:cNvPr>
          <p:cNvPicPr>
            <a:picLocks noChangeAspect="1"/>
          </p:cNvPicPr>
          <p:nvPr/>
        </p:nvPicPr>
        <p:blipFill>
          <a:blip r:embed="rId4"/>
          <a:stretch>
            <a:fillRect/>
          </a:stretch>
        </p:blipFill>
        <p:spPr>
          <a:xfrm>
            <a:off x="7024340" y="3289439"/>
            <a:ext cx="1911587" cy="2548783"/>
          </a:xfrm>
          <a:prstGeom prst="rect">
            <a:avLst/>
          </a:prstGeom>
        </p:spPr>
      </p:pic>
      <p:pic>
        <p:nvPicPr>
          <p:cNvPr id="14" name="Picture 13">
            <a:extLst>
              <a:ext uri="{FF2B5EF4-FFF2-40B4-BE49-F238E27FC236}">
                <a16:creationId xmlns:a16="http://schemas.microsoft.com/office/drawing/2014/main" id="{6B88B782-2537-4629-9160-8E795883D877}"/>
              </a:ext>
            </a:extLst>
          </p:cNvPr>
          <p:cNvPicPr>
            <a:picLocks noChangeAspect="1"/>
          </p:cNvPicPr>
          <p:nvPr/>
        </p:nvPicPr>
        <p:blipFill>
          <a:blip r:embed="rId5"/>
          <a:stretch>
            <a:fillRect/>
          </a:stretch>
        </p:blipFill>
        <p:spPr>
          <a:xfrm>
            <a:off x="8727377" y="189704"/>
            <a:ext cx="924259" cy="924259"/>
          </a:xfrm>
          <a:prstGeom prst="rect">
            <a:avLst/>
          </a:prstGeom>
        </p:spPr>
      </p:pic>
    </p:spTree>
    <p:extLst>
      <p:ext uri="{BB962C8B-B14F-4D97-AF65-F5344CB8AC3E}">
        <p14:creationId xmlns:p14="http://schemas.microsoft.com/office/powerpoint/2010/main" val="21087940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216" y="0"/>
            <a:ext cx="9725767" cy="72961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Picture 3" descr="Background pattern&#10;&#10;Description automatically generated">
            <a:extLst>
              <a:ext uri="{FF2B5EF4-FFF2-40B4-BE49-F238E27FC236}">
                <a16:creationId xmlns:a16="http://schemas.microsoft.com/office/drawing/2014/main" id="{A33FB5AB-8172-DE58-2B76-F2EF2C98A868}"/>
              </a:ext>
            </a:extLst>
          </p:cNvPr>
          <p:cNvPicPr>
            <a:picLocks noChangeAspect="1"/>
          </p:cNvPicPr>
          <p:nvPr/>
        </p:nvPicPr>
        <p:blipFill rotWithShape="1">
          <a:blip r:embed="rId2"/>
          <a:srcRect r="13650" b="-1"/>
          <a:stretch/>
        </p:blipFill>
        <p:spPr>
          <a:xfrm>
            <a:off x="20" y="1363"/>
            <a:ext cx="9728180" cy="7294787"/>
          </a:xfrm>
          <a:prstGeom prst="rect">
            <a:avLst/>
          </a:prstGeom>
        </p:spPr>
      </p:pic>
      <p:sp>
        <p:nvSpPr>
          <p:cNvPr id="2" name="Rectangle: Rounded Corners 9">
            <a:extLst>
              <a:ext uri="{FF2B5EF4-FFF2-40B4-BE49-F238E27FC236}">
                <a16:creationId xmlns:a16="http://schemas.microsoft.com/office/drawing/2014/main" id="{1FB59F79-52FE-5806-F5B5-A5900EB71F5F}"/>
              </a:ext>
            </a:extLst>
          </p:cNvPr>
          <p:cNvSpPr/>
          <p:nvPr/>
        </p:nvSpPr>
        <p:spPr>
          <a:xfrm>
            <a:off x="482035" y="551731"/>
            <a:ext cx="8445662" cy="5933431"/>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gradFill>
            <a:gsLst>
              <a:gs pos="0">
                <a:srgbClr val="FFFFFF"/>
              </a:gs>
              <a:gs pos="100000">
                <a:srgbClr val="FFCCFF"/>
              </a:gs>
            </a:gsLst>
            <a:lin ang="5400000"/>
          </a:gradFill>
          <a:ln w="12701" cap="flat">
            <a:solidFill>
              <a:srgbClr val="2F528F"/>
            </a:solidFill>
            <a:prstDash val="solid"/>
            <a:miter/>
          </a:ln>
          <a:effectLst>
            <a:outerShdw dist="38103" algn="tl">
              <a:srgbClr val="000000">
                <a:alpha val="40000"/>
              </a:srgbClr>
            </a:outerShdw>
          </a:effectLst>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200" b="0" i="0" u="none" strike="noStrike" kern="1200" cap="none" spc="-150" baseline="0">
              <a:solidFill>
                <a:srgbClr val="FF0000"/>
              </a:solidFill>
              <a:uFillTx/>
              <a:latin typeface="Calibri" pitchFamily="34"/>
              <a:cs typeface="Calibri" pitchFamily="34"/>
            </a:endParaRPr>
          </a:p>
        </p:txBody>
      </p:sp>
      <p:sp>
        <p:nvSpPr>
          <p:cNvPr id="10" name="TextBox 11">
            <a:extLst>
              <a:ext uri="{FF2B5EF4-FFF2-40B4-BE49-F238E27FC236}">
                <a16:creationId xmlns:a16="http://schemas.microsoft.com/office/drawing/2014/main" id="{65325A73-8BE4-BBAF-B6BB-7D376983FA0F}"/>
              </a:ext>
            </a:extLst>
          </p:cNvPr>
          <p:cNvSpPr txBox="1"/>
          <p:nvPr/>
        </p:nvSpPr>
        <p:spPr>
          <a:xfrm rot="21284122">
            <a:off x="342713" y="268484"/>
            <a:ext cx="2874190" cy="461665"/>
          </a:xfrm>
          <a:prstGeom prst="rect">
            <a:avLst/>
          </a:prstGeom>
          <a:solidFill>
            <a:srgbClr val="0000FF"/>
          </a:solidFill>
          <a:ln w="9528" cap="flat">
            <a:solidFill>
              <a:srgbClr val="000000"/>
            </a:solidFill>
            <a:prstDash val="solid"/>
            <a:miter/>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1200" cap="none" spc="-151" baseline="0" dirty="0">
                <a:solidFill>
                  <a:srgbClr val="000000"/>
                </a:solidFill>
                <a:highlight>
                  <a:srgbClr val="FFFF00"/>
                </a:highlight>
                <a:uFillTx/>
                <a:latin typeface="Calibri"/>
              </a:rPr>
              <a:t>Task </a:t>
            </a:r>
            <a:r>
              <a:rPr lang="en-GB" sz="2400" b="1" kern="0" spc="-151" dirty="0">
                <a:solidFill>
                  <a:srgbClr val="000000"/>
                </a:solidFill>
                <a:highlight>
                  <a:srgbClr val="FFFF00"/>
                </a:highlight>
                <a:latin typeface="Calibri"/>
              </a:rPr>
              <a:t>Three - ANSWERS</a:t>
            </a:r>
            <a:r>
              <a:rPr lang="en-GB" sz="2400" b="1" i="0" u="none" strike="noStrike" kern="1200" cap="none" spc="-151" baseline="0" dirty="0">
                <a:solidFill>
                  <a:srgbClr val="000000"/>
                </a:solidFill>
                <a:highlight>
                  <a:srgbClr val="FFFF00"/>
                </a:highlight>
                <a:uFillTx/>
                <a:latin typeface="Calibri"/>
              </a:rPr>
              <a:t>:</a:t>
            </a:r>
          </a:p>
        </p:txBody>
      </p:sp>
      <p:sp>
        <p:nvSpPr>
          <p:cNvPr id="11" name="TextBox 11">
            <a:extLst>
              <a:ext uri="{FF2B5EF4-FFF2-40B4-BE49-F238E27FC236}">
                <a16:creationId xmlns:a16="http://schemas.microsoft.com/office/drawing/2014/main" id="{D7E4E562-A516-5684-B782-C4C140FDA7A2}"/>
              </a:ext>
            </a:extLst>
          </p:cNvPr>
          <p:cNvSpPr txBox="1"/>
          <p:nvPr/>
        </p:nvSpPr>
        <p:spPr>
          <a:xfrm>
            <a:off x="1047066" y="769450"/>
            <a:ext cx="7634066" cy="5974969"/>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7000"/>
              </a:lnSpc>
              <a:spcBef>
                <a:spcPts val="0"/>
              </a:spcBef>
              <a:spcAft>
                <a:spcPts val="0"/>
              </a:spcAft>
              <a:buNone/>
              <a:tabLst/>
              <a:defRPr sz="1800" b="0" i="0" u="none" strike="noStrike" kern="0" cap="none" spc="0" baseline="0">
                <a:solidFill>
                  <a:srgbClr val="000000"/>
                </a:solidFill>
                <a:uFillTx/>
              </a:defRPr>
            </a:pPr>
            <a:endParaRPr lang="en-US" b="0" i="0" u="none" strike="noStrike" kern="1200" cap="none" spc="0" baseline="0" dirty="0">
              <a:uFillTx/>
              <a:latin typeface="Calibri" pitchFamily="34"/>
              <a:ea typeface="Calibri" pitchFamily="34"/>
              <a:cs typeface="Times New Roman" pitchFamily="18"/>
            </a:endParaRPr>
          </a:p>
          <a:p>
            <a:pPr marL="0" marR="0" lvl="0" indent="0" algn="l" defTabSz="914400" rtl="0" fontAlgn="auto" hangingPunct="1">
              <a:lnSpc>
                <a:spcPct val="107000"/>
              </a:lnSpc>
              <a:spcBef>
                <a:spcPts val="0"/>
              </a:spcBef>
              <a:spcAft>
                <a:spcPts val="0"/>
              </a:spcAft>
              <a:buNone/>
              <a:tabLst/>
              <a:defRPr sz="1800" b="0" i="0" u="none" strike="noStrike" kern="0" cap="none" spc="0" baseline="0">
                <a:solidFill>
                  <a:srgbClr val="000000"/>
                </a:solidFill>
                <a:uFillTx/>
              </a:defRPr>
            </a:pPr>
            <a:r>
              <a:rPr lang="en-US" dirty="0">
                <a:latin typeface="Calibri" pitchFamily="34"/>
                <a:ea typeface="Calibri" pitchFamily="34"/>
                <a:cs typeface="Times New Roman" pitchFamily="18"/>
              </a:rPr>
              <a:t>What changes as you get older? How might you feel?</a:t>
            </a:r>
          </a:p>
          <a:p>
            <a:pPr marL="0" marR="0" lvl="0" indent="0" algn="l" defTabSz="914400" rtl="0" fontAlgn="auto" hangingPunct="1">
              <a:lnSpc>
                <a:spcPct val="107000"/>
              </a:lnSpc>
              <a:spcBef>
                <a:spcPts val="0"/>
              </a:spcBef>
              <a:spcAft>
                <a:spcPts val="0"/>
              </a:spcAft>
              <a:buNone/>
              <a:tabLst/>
              <a:defRPr sz="1800" b="0" i="0" u="none" strike="noStrike" kern="0" cap="none" spc="0" baseline="0">
                <a:solidFill>
                  <a:srgbClr val="000000"/>
                </a:solidFill>
                <a:uFillTx/>
              </a:defRPr>
            </a:pPr>
            <a:r>
              <a:rPr lang="en-US" dirty="0">
                <a:solidFill>
                  <a:srgbClr val="FF0000"/>
                </a:solidFill>
                <a:latin typeface="Calibri" pitchFamily="34"/>
                <a:ea typeface="Calibri" pitchFamily="34"/>
                <a:cs typeface="Times New Roman" pitchFamily="18"/>
              </a:rPr>
              <a:t>As you grow older, you may wish to be more independent and closer </a:t>
            </a:r>
          </a:p>
          <a:p>
            <a:pPr marL="0" marR="0" lvl="0" indent="0" algn="l" defTabSz="914400" rtl="0" fontAlgn="auto" hangingPunct="1">
              <a:lnSpc>
                <a:spcPct val="107000"/>
              </a:lnSpc>
              <a:spcBef>
                <a:spcPts val="0"/>
              </a:spcBef>
              <a:spcAft>
                <a:spcPts val="0"/>
              </a:spcAft>
              <a:buNone/>
              <a:tabLst/>
              <a:defRPr sz="1800" b="0" i="0" u="none" strike="noStrike" kern="0" cap="none" spc="0" baseline="0">
                <a:solidFill>
                  <a:srgbClr val="000000"/>
                </a:solidFill>
                <a:uFillTx/>
              </a:defRPr>
            </a:pPr>
            <a:r>
              <a:rPr lang="en-US" dirty="0">
                <a:solidFill>
                  <a:srgbClr val="FF0000"/>
                </a:solidFill>
                <a:latin typeface="Calibri" pitchFamily="34"/>
                <a:ea typeface="Calibri" pitchFamily="34"/>
                <a:cs typeface="Times New Roman" pitchFamily="18"/>
              </a:rPr>
              <a:t>to friends and feel like you may want a romantic or physical relationship.</a:t>
            </a:r>
          </a:p>
          <a:p>
            <a:pPr marL="0" marR="0" lvl="0" indent="0" algn="l" defTabSz="914400" rtl="0" fontAlgn="auto" hangingPunct="1">
              <a:lnSpc>
                <a:spcPct val="107000"/>
              </a:lnSpc>
              <a:spcBef>
                <a:spcPts val="0"/>
              </a:spcBef>
              <a:spcAft>
                <a:spcPts val="0"/>
              </a:spcAft>
              <a:buNone/>
              <a:tabLst/>
              <a:defRPr sz="1800" b="0" i="0" u="none" strike="noStrike" kern="0" cap="none" spc="0" baseline="0">
                <a:solidFill>
                  <a:srgbClr val="000000"/>
                </a:solidFill>
                <a:uFillTx/>
              </a:defRPr>
            </a:pPr>
            <a:r>
              <a:rPr lang="en-US" b="0" i="0" u="none" strike="noStrike" kern="1200" cap="none" spc="0" baseline="0" dirty="0">
                <a:uFillTx/>
                <a:latin typeface="Calibri" pitchFamily="34"/>
                <a:ea typeface="Calibri" pitchFamily="34"/>
                <a:cs typeface="Times New Roman" pitchFamily="18"/>
              </a:rPr>
              <a:t>What are unhealthy relationships like?</a:t>
            </a:r>
          </a:p>
          <a:p>
            <a:pPr marL="0" marR="0" lvl="0" indent="0" algn="l" defTabSz="914400" rtl="0" fontAlgn="auto" hangingPunct="1">
              <a:lnSpc>
                <a:spcPct val="107000"/>
              </a:lnSpc>
              <a:spcBef>
                <a:spcPts val="0"/>
              </a:spcBef>
              <a:spcAft>
                <a:spcPts val="0"/>
              </a:spcAft>
              <a:buNone/>
              <a:tabLst/>
              <a:defRPr sz="1800" b="0" i="0" u="none" strike="noStrike" kern="0" cap="none" spc="0" baseline="0">
                <a:solidFill>
                  <a:srgbClr val="000000"/>
                </a:solidFill>
                <a:uFillTx/>
              </a:defRPr>
            </a:pPr>
            <a:r>
              <a:rPr lang="en-US" dirty="0">
                <a:solidFill>
                  <a:srgbClr val="FF0000"/>
                </a:solidFill>
                <a:latin typeface="Calibri" pitchFamily="34"/>
                <a:ea typeface="Calibri" pitchFamily="34"/>
                <a:cs typeface="Times New Roman" pitchFamily="18"/>
              </a:rPr>
              <a:t>Unhealthy relationships can be complicated and stressful.</a:t>
            </a:r>
            <a:endParaRPr lang="en-US" b="0" i="0" u="none" strike="noStrike" kern="1200" cap="none" spc="0" baseline="0" dirty="0">
              <a:solidFill>
                <a:srgbClr val="FF0000"/>
              </a:solidFill>
              <a:uFillTx/>
              <a:latin typeface="Calibri" pitchFamily="34"/>
              <a:ea typeface="Calibri" pitchFamily="34"/>
              <a:cs typeface="Times New Roman" pitchFamily="18"/>
            </a:endParaRPr>
          </a:p>
          <a:p>
            <a:pPr marL="0" marR="0" lvl="0" indent="0" algn="l" defTabSz="914400" rtl="0" fontAlgn="auto" hangingPunct="1">
              <a:lnSpc>
                <a:spcPct val="107000"/>
              </a:lnSpc>
              <a:spcBef>
                <a:spcPts val="0"/>
              </a:spcBef>
              <a:spcAft>
                <a:spcPts val="0"/>
              </a:spcAft>
              <a:buNone/>
              <a:tabLst/>
              <a:defRPr sz="1800" b="0" i="0" u="none" strike="noStrike" kern="0" cap="none" spc="0" baseline="0">
                <a:solidFill>
                  <a:srgbClr val="000000"/>
                </a:solidFill>
                <a:uFillTx/>
              </a:defRPr>
            </a:pPr>
            <a:r>
              <a:rPr lang="en-US" dirty="0">
                <a:latin typeface="Calibri" pitchFamily="34"/>
                <a:ea typeface="Calibri" pitchFamily="34"/>
                <a:cs typeface="Times New Roman" pitchFamily="18"/>
              </a:rPr>
              <a:t>What are healthy relationships built on?</a:t>
            </a:r>
          </a:p>
          <a:p>
            <a:pPr marL="0" marR="0" lvl="0" indent="0" algn="l" defTabSz="914400" rtl="0" fontAlgn="auto" hangingPunct="1">
              <a:lnSpc>
                <a:spcPct val="107000"/>
              </a:lnSpc>
              <a:spcBef>
                <a:spcPts val="0"/>
              </a:spcBef>
              <a:spcAft>
                <a:spcPts val="0"/>
              </a:spcAft>
              <a:buNone/>
              <a:tabLst/>
              <a:defRPr sz="1800" b="0" i="0" u="none" strike="noStrike" kern="0" cap="none" spc="0" baseline="0">
                <a:solidFill>
                  <a:srgbClr val="000000"/>
                </a:solidFill>
                <a:uFillTx/>
              </a:defRPr>
            </a:pPr>
            <a:r>
              <a:rPr lang="en-US" dirty="0">
                <a:solidFill>
                  <a:srgbClr val="FF0000"/>
                </a:solidFill>
                <a:latin typeface="Calibri" pitchFamily="34"/>
                <a:ea typeface="Calibri" pitchFamily="34"/>
                <a:cs typeface="Times New Roman" pitchFamily="18"/>
              </a:rPr>
              <a:t>Healthy relationships are built on respect, equity and communication</a:t>
            </a:r>
          </a:p>
          <a:p>
            <a:pPr marL="0" marR="0" lvl="0" indent="0" algn="l" defTabSz="914400" rtl="0" fontAlgn="auto" hangingPunct="1">
              <a:lnSpc>
                <a:spcPct val="107000"/>
              </a:lnSpc>
              <a:spcBef>
                <a:spcPts val="0"/>
              </a:spcBef>
              <a:spcAft>
                <a:spcPts val="0"/>
              </a:spcAft>
              <a:buNone/>
              <a:tabLst/>
              <a:defRPr sz="1800" b="0" i="0" u="none" strike="noStrike" kern="0" cap="none" spc="0" baseline="0">
                <a:solidFill>
                  <a:srgbClr val="000000"/>
                </a:solidFill>
                <a:uFillTx/>
              </a:defRPr>
            </a:pPr>
            <a:r>
              <a:rPr lang="en-US" b="0" i="0" u="none" strike="noStrike" kern="1200" cap="none" spc="0" baseline="0" dirty="0">
                <a:uFillTx/>
                <a:latin typeface="Calibri" pitchFamily="34"/>
                <a:ea typeface="Calibri" pitchFamily="34"/>
                <a:cs typeface="Times New Roman" pitchFamily="18"/>
              </a:rPr>
              <a:t>What might a person do in an unhealthy relationsh</a:t>
            </a:r>
            <a:r>
              <a:rPr lang="en-US" dirty="0">
                <a:latin typeface="Calibri" pitchFamily="34"/>
                <a:ea typeface="Calibri" pitchFamily="34"/>
                <a:cs typeface="Times New Roman" pitchFamily="18"/>
              </a:rPr>
              <a:t>ip?</a:t>
            </a:r>
          </a:p>
          <a:p>
            <a:pPr marL="0" marR="0" lvl="0" indent="0" algn="l" defTabSz="914400" rtl="0" fontAlgn="auto" hangingPunct="1">
              <a:lnSpc>
                <a:spcPct val="107000"/>
              </a:lnSpc>
              <a:spcBef>
                <a:spcPts val="0"/>
              </a:spcBef>
              <a:spcAft>
                <a:spcPts val="0"/>
              </a:spcAft>
              <a:buNone/>
              <a:tabLst/>
              <a:defRPr sz="1800" b="0" i="0" u="none" strike="noStrike" kern="0" cap="none" spc="0" baseline="0">
                <a:solidFill>
                  <a:srgbClr val="000000"/>
                </a:solidFill>
                <a:uFillTx/>
              </a:defRPr>
            </a:pPr>
            <a:r>
              <a:rPr lang="en-US" dirty="0">
                <a:solidFill>
                  <a:srgbClr val="FF0000"/>
                </a:solidFill>
                <a:latin typeface="Calibri" pitchFamily="34"/>
                <a:ea typeface="Calibri" pitchFamily="34"/>
                <a:cs typeface="Times New Roman" pitchFamily="18"/>
              </a:rPr>
              <a:t>In an unhealthy relationship someone may tease or pressure you into doing something you are uncomfortable with.</a:t>
            </a:r>
          </a:p>
          <a:p>
            <a:pPr marL="0" marR="0" lvl="0" indent="0" algn="l" defTabSz="914400" rtl="0" fontAlgn="auto" hangingPunct="1">
              <a:lnSpc>
                <a:spcPct val="107000"/>
              </a:lnSpc>
              <a:spcBef>
                <a:spcPts val="0"/>
              </a:spcBef>
              <a:spcAft>
                <a:spcPts val="0"/>
              </a:spcAft>
              <a:buNone/>
              <a:tabLst/>
              <a:defRPr sz="1800" b="0" i="0" u="none" strike="noStrike" kern="0" cap="none" spc="0" baseline="0">
                <a:solidFill>
                  <a:srgbClr val="000000"/>
                </a:solidFill>
                <a:uFillTx/>
              </a:defRPr>
            </a:pPr>
            <a:r>
              <a:rPr lang="en-US" b="0" i="0" u="none" strike="noStrike" kern="1200" cap="none" spc="0" baseline="0" dirty="0">
                <a:uFillTx/>
                <a:latin typeface="Calibri" pitchFamily="34"/>
                <a:ea typeface="Calibri" pitchFamily="34"/>
                <a:cs typeface="Times New Roman" pitchFamily="18"/>
              </a:rPr>
              <a:t>Why is equality so important?</a:t>
            </a:r>
          </a:p>
          <a:p>
            <a:pPr marL="0" marR="0" lvl="0" indent="0" algn="l" defTabSz="914400" rtl="0" fontAlgn="auto" hangingPunct="1">
              <a:lnSpc>
                <a:spcPct val="107000"/>
              </a:lnSpc>
              <a:spcBef>
                <a:spcPts val="0"/>
              </a:spcBef>
              <a:spcAft>
                <a:spcPts val="0"/>
              </a:spcAft>
              <a:buNone/>
              <a:tabLst/>
              <a:defRPr sz="1800" b="0" i="0" u="none" strike="noStrike" kern="0" cap="none" spc="0" baseline="0">
                <a:solidFill>
                  <a:srgbClr val="000000"/>
                </a:solidFill>
                <a:uFillTx/>
              </a:defRPr>
            </a:pPr>
            <a:r>
              <a:rPr lang="en-US" dirty="0">
                <a:solidFill>
                  <a:srgbClr val="FF0000"/>
                </a:solidFill>
                <a:latin typeface="Calibri" pitchFamily="34"/>
                <a:ea typeface="Calibri" pitchFamily="34"/>
                <a:cs typeface="Times New Roman" pitchFamily="18"/>
              </a:rPr>
              <a:t>It’s important because you can co operate, comprise and respect each other.</a:t>
            </a:r>
            <a:endParaRPr lang="en-US" b="0" i="0" u="none" strike="noStrike" kern="1200" cap="none" spc="0" baseline="0" dirty="0">
              <a:solidFill>
                <a:srgbClr val="FF0000"/>
              </a:solidFill>
              <a:uFillTx/>
              <a:latin typeface="Calibri" pitchFamily="34"/>
              <a:ea typeface="Calibri" pitchFamily="34"/>
              <a:cs typeface="Times New Roman" pitchFamily="18"/>
            </a:endParaRPr>
          </a:p>
          <a:p>
            <a:pPr marL="0" marR="0" lvl="0" indent="0" algn="l" defTabSz="914400" rtl="0" fontAlgn="auto" hangingPunct="1">
              <a:lnSpc>
                <a:spcPct val="107000"/>
              </a:lnSpc>
              <a:spcBef>
                <a:spcPts val="0"/>
              </a:spcBef>
              <a:spcAft>
                <a:spcPts val="0"/>
              </a:spcAft>
              <a:buNone/>
              <a:tabLst/>
              <a:defRPr sz="1800" b="0" i="0" u="none" strike="noStrike" kern="0" cap="none" spc="0" baseline="0">
                <a:solidFill>
                  <a:srgbClr val="000000"/>
                </a:solidFill>
                <a:uFillTx/>
              </a:defRPr>
            </a:pPr>
            <a:r>
              <a:rPr lang="en-US" dirty="0">
                <a:latin typeface="Calibri" pitchFamily="34"/>
                <a:ea typeface="Calibri" pitchFamily="34"/>
                <a:cs typeface="Times New Roman" pitchFamily="18"/>
              </a:rPr>
              <a:t>What are bad signs in a relationship?</a:t>
            </a:r>
          </a:p>
          <a:p>
            <a:pPr marL="0" marR="0" lvl="0" indent="0" algn="l" defTabSz="914400" rtl="0" fontAlgn="auto" hangingPunct="1">
              <a:lnSpc>
                <a:spcPct val="107000"/>
              </a:lnSpc>
              <a:spcBef>
                <a:spcPts val="0"/>
              </a:spcBef>
              <a:spcAft>
                <a:spcPts val="0"/>
              </a:spcAft>
              <a:buNone/>
              <a:tabLst/>
              <a:defRPr sz="1800" b="0" i="0" u="none" strike="noStrike" kern="0" cap="none" spc="0" baseline="0">
                <a:solidFill>
                  <a:srgbClr val="000000"/>
                </a:solidFill>
                <a:uFillTx/>
              </a:defRPr>
            </a:pPr>
            <a:r>
              <a:rPr lang="en-US" dirty="0">
                <a:solidFill>
                  <a:srgbClr val="FF0000"/>
                </a:solidFill>
                <a:latin typeface="Calibri" pitchFamily="34"/>
                <a:ea typeface="Calibri" pitchFamily="34"/>
                <a:cs typeface="Times New Roman" pitchFamily="18"/>
              </a:rPr>
              <a:t>Bad signs include someone making all the decisions for you and checking up on your all the time</a:t>
            </a:r>
          </a:p>
          <a:p>
            <a:pPr marL="0" marR="0" lvl="0" indent="0" algn="l" defTabSz="914400" rtl="0" fontAlgn="auto" hangingPunct="1">
              <a:lnSpc>
                <a:spcPct val="107000"/>
              </a:lnSpc>
              <a:spcBef>
                <a:spcPts val="0"/>
              </a:spcBef>
              <a:spcAft>
                <a:spcPts val="0"/>
              </a:spcAft>
              <a:buNone/>
              <a:tabLst/>
              <a:defRPr sz="1800" b="0" i="0" u="none" strike="noStrike" kern="0" cap="none" spc="0" baseline="0">
                <a:solidFill>
                  <a:srgbClr val="000000"/>
                </a:solidFill>
                <a:uFillTx/>
              </a:defRPr>
            </a:pPr>
            <a:r>
              <a:rPr lang="en-US" b="0" i="0" u="none" strike="noStrike" kern="1200" cap="none" spc="0" baseline="0" dirty="0">
                <a:uFillTx/>
                <a:latin typeface="Calibri" pitchFamily="34"/>
                <a:ea typeface="Calibri" pitchFamily="34"/>
                <a:cs typeface="Times New Roman" pitchFamily="18"/>
              </a:rPr>
              <a:t>How should you han</a:t>
            </a:r>
            <a:r>
              <a:rPr lang="en-US" dirty="0">
                <a:latin typeface="Calibri" pitchFamily="34"/>
                <a:ea typeface="Calibri" pitchFamily="34"/>
                <a:cs typeface="Times New Roman" pitchFamily="18"/>
              </a:rPr>
              <a:t>dle disagreements?</a:t>
            </a:r>
          </a:p>
          <a:p>
            <a:pPr marL="0" marR="0" lvl="0" indent="0" algn="l" defTabSz="914400" rtl="0" fontAlgn="auto" hangingPunct="1">
              <a:lnSpc>
                <a:spcPct val="107000"/>
              </a:lnSpc>
              <a:spcBef>
                <a:spcPts val="0"/>
              </a:spcBef>
              <a:spcAft>
                <a:spcPts val="0"/>
              </a:spcAft>
              <a:buNone/>
              <a:tabLst/>
              <a:defRPr sz="1800" b="0" i="0" u="none" strike="noStrike" kern="0" cap="none" spc="0" baseline="0">
                <a:solidFill>
                  <a:srgbClr val="000000"/>
                </a:solidFill>
                <a:uFillTx/>
              </a:defRPr>
            </a:pPr>
            <a:r>
              <a:rPr lang="en-US" dirty="0">
                <a:solidFill>
                  <a:srgbClr val="FF0000"/>
                </a:solidFill>
                <a:latin typeface="Calibri" pitchFamily="34"/>
                <a:ea typeface="Calibri" pitchFamily="34"/>
                <a:cs typeface="Times New Roman" pitchFamily="18"/>
              </a:rPr>
              <a:t>Being willing to compromise, say what you mean and </a:t>
            </a:r>
            <a:r>
              <a:rPr lang="en-US" dirty="0" err="1">
                <a:solidFill>
                  <a:srgbClr val="FF0000"/>
                </a:solidFill>
                <a:latin typeface="Calibri" pitchFamily="34"/>
                <a:ea typeface="Calibri" pitchFamily="34"/>
                <a:cs typeface="Times New Roman" pitchFamily="18"/>
              </a:rPr>
              <a:t>apologise</a:t>
            </a:r>
            <a:r>
              <a:rPr lang="en-US" dirty="0">
                <a:solidFill>
                  <a:srgbClr val="FF0000"/>
                </a:solidFill>
                <a:latin typeface="Calibri" pitchFamily="34"/>
                <a:ea typeface="Calibri" pitchFamily="34"/>
                <a:cs typeface="Times New Roman" pitchFamily="18"/>
              </a:rPr>
              <a:t> if you </a:t>
            </a:r>
          </a:p>
          <a:p>
            <a:pPr marL="0" marR="0" lvl="0" indent="0" algn="l" defTabSz="914400" rtl="0" fontAlgn="auto" hangingPunct="1">
              <a:lnSpc>
                <a:spcPct val="107000"/>
              </a:lnSpc>
              <a:spcBef>
                <a:spcPts val="0"/>
              </a:spcBef>
              <a:spcAft>
                <a:spcPts val="0"/>
              </a:spcAft>
              <a:buNone/>
              <a:tabLst/>
              <a:defRPr sz="1800" b="0" i="0" u="none" strike="noStrike" kern="0" cap="none" spc="0" baseline="0">
                <a:solidFill>
                  <a:srgbClr val="000000"/>
                </a:solidFill>
                <a:uFillTx/>
              </a:defRPr>
            </a:pPr>
            <a:r>
              <a:rPr lang="en-US" dirty="0">
                <a:solidFill>
                  <a:srgbClr val="FF0000"/>
                </a:solidFill>
                <a:latin typeface="Calibri" pitchFamily="34"/>
                <a:ea typeface="Calibri" pitchFamily="34"/>
                <a:cs typeface="Times New Roman" pitchFamily="18"/>
              </a:rPr>
              <a:t>hurt each other.</a:t>
            </a:r>
          </a:p>
          <a:p>
            <a:pPr marL="0" marR="0" lvl="0" indent="0" algn="l" defTabSz="914400" rtl="0" fontAlgn="auto" hangingPunct="1">
              <a:lnSpc>
                <a:spcPct val="107000"/>
              </a:lnSpc>
              <a:spcBef>
                <a:spcPts val="0"/>
              </a:spcBef>
              <a:spcAft>
                <a:spcPts val="0"/>
              </a:spcAft>
              <a:buNone/>
              <a:tabLst/>
              <a:defRPr sz="1800" b="0" i="0" u="none" strike="noStrike" kern="0" cap="none" spc="0" baseline="0">
                <a:solidFill>
                  <a:srgbClr val="000000"/>
                </a:solidFill>
                <a:uFillTx/>
              </a:defRPr>
            </a:pPr>
            <a:endParaRPr lang="en-US" sz="1600" b="0" i="0" u="none" strike="noStrike" kern="1200" cap="none" spc="0" baseline="0" dirty="0">
              <a:solidFill>
                <a:srgbClr val="FF0000"/>
              </a:solidFill>
              <a:uFillTx/>
              <a:latin typeface="Calibri" pitchFamily="34"/>
              <a:ea typeface="Calibri" pitchFamily="34"/>
              <a:cs typeface="Times New Roman" pitchFamily="18"/>
            </a:endParaRPr>
          </a:p>
        </p:txBody>
      </p:sp>
      <p:sp>
        <p:nvSpPr>
          <p:cNvPr id="12" name="TextBox 15">
            <a:extLst>
              <a:ext uri="{FF2B5EF4-FFF2-40B4-BE49-F238E27FC236}">
                <a16:creationId xmlns:a16="http://schemas.microsoft.com/office/drawing/2014/main" id="{62CE1518-CE58-B773-47B0-F990906C2EA3}"/>
              </a:ext>
            </a:extLst>
          </p:cNvPr>
          <p:cNvSpPr txBox="1"/>
          <p:nvPr/>
        </p:nvSpPr>
        <p:spPr>
          <a:xfrm>
            <a:off x="1045849" y="767571"/>
            <a:ext cx="7346034" cy="369332"/>
          </a:xfrm>
          <a:prstGeom prst="rect">
            <a:avLst/>
          </a:prstGeom>
          <a:noFill/>
          <a:ln cap="flat">
            <a:noFill/>
          </a:ln>
        </p:spPr>
        <p:txBody>
          <a:bodyPr vert="horz" wrap="square" lIns="91440" tIns="45720" rIns="91440" bIns="45720" anchor="t" anchorCtr="0" compatLnSpc="1">
            <a:spAutoFit/>
          </a:bodyPr>
          <a:lstStyle/>
          <a:p>
            <a:pPr fontAlgn="auto" hangingPunct="1">
              <a:spcBef>
                <a:spcPts val="0"/>
              </a:spcBef>
              <a:spcAft>
                <a:spcPts val="0"/>
              </a:spcAft>
              <a:defRPr sz="1800" b="0" i="0" u="none" strike="noStrike" kern="0" cap="none" spc="0" baseline="0">
                <a:solidFill>
                  <a:srgbClr val="000000"/>
                </a:solidFill>
                <a:uFillTx/>
              </a:defRPr>
            </a:pPr>
            <a:r>
              <a:rPr lang="en-US" dirty="0">
                <a:hlinkClick r:id="rId3"/>
              </a:rPr>
              <a:t>What Makes A Relationship Healthy? - YouTube</a:t>
            </a:r>
            <a:endParaRPr lang="en-GB" b="0" i="0" u="sng" strike="noStrike" kern="1200" cap="none" spc="0" baseline="0" dirty="0">
              <a:solidFill>
                <a:srgbClr val="0563C1"/>
              </a:solidFill>
              <a:uFillTx/>
              <a:latin typeface="Calibri" pitchFamily="34"/>
              <a:ea typeface="Calibri" pitchFamily="34"/>
              <a:cs typeface="Times New Roman" pitchFamily="18"/>
            </a:endParaRPr>
          </a:p>
        </p:txBody>
      </p:sp>
      <p:pic>
        <p:nvPicPr>
          <p:cNvPr id="5" name="Picture 2" descr="See the source image">
            <a:extLst>
              <a:ext uri="{FF2B5EF4-FFF2-40B4-BE49-F238E27FC236}">
                <a16:creationId xmlns:a16="http://schemas.microsoft.com/office/drawing/2014/main" id="{FB2A0D8A-1CD9-EB19-394D-D8B6FE49E2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87654" y="5748447"/>
            <a:ext cx="1289343" cy="1199802"/>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5691E102-CD9E-47B4-8D6A-96CB3DC1C6C9}"/>
              </a:ext>
            </a:extLst>
          </p:cNvPr>
          <p:cNvPicPr>
            <a:picLocks noChangeAspect="1"/>
          </p:cNvPicPr>
          <p:nvPr/>
        </p:nvPicPr>
        <p:blipFill>
          <a:blip r:embed="rId5"/>
          <a:stretch>
            <a:fillRect/>
          </a:stretch>
        </p:blipFill>
        <p:spPr>
          <a:xfrm>
            <a:off x="8727377" y="189704"/>
            <a:ext cx="924259" cy="924259"/>
          </a:xfrm>
          <a:prstGeom prst="rect">
            <a:avLst/>
          </a:prstGeom>
        </p:spPr>
      </p:pic>
    </p:spTree>
    <p:extLst>
      <p:ext uri="{BB962C8B-B14F-4D97-AF65-F5344CB8AC3E}">
        <p14:creationId xmlns:p14="http://schemas.microsoft.com/office/powerpoint/2010/main" val="9402144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216" y="0"/>
            <a:ext cx="9725767" cy="72961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Picture 3" descr="Background pattern&#10;&#10;Description automatically generated">
            <a:extLst>
              <a:ext uri="{FF2B5EF4-FFF2-40B4-BE49-F238E27FC236}">
                <a16:creationId xmlns:a16="http://schemas.microsoft.com/office/drawing/2014/main" id="{A33FB5AB-8172-DE58-2B76-F2EF2C98A868}"/>
              </a:ext>
            </a:extLst>
          </p:cNvPr>
          <p:cNvPicPr>
            <a:picLocks noChangeAspect="1"/>
          </p:cNvPicPr>
          <p:nvPr/>
        </p:nvPicPr>
        <p:blipFill rotWithShape="1">
          <a:blip r:embed="rId2"/>
          <a:srcRect r="13650" b="-1"/>
          <a:stretch/>
        </p:blipFill>
        <p:spPr>
          <a:xfrm>
            <a:off x="20" y="1363"/>
            <a:ext cx="9728180" cy="7294787"/>
          </a:xfrm>
          <a:prstGeom prst="rect">
            <a:avLst/>
          </a:prstGeom>
        </p:spPr>
      </p:pic>
      <p:sp>
        <p:nvSpPr>
          <p:cNvPr id="6" name="TextBox 7">
            <a:extLst>
              <a:ext uri="{FF2B5EF4-FFF2-40B4-BE49-F238E27FC236}">
                <a16:creationId xmlns:a16="http://schemas.microsoft.com/office/drawing/2014/main" id="{5B8724C7-0728-1D21-B466-38E91AD1F967}"/>
              </a:ext>
            </a:extLst>
          </p:cNvPr>
          <p:cNvSpPr txBox="1"/>
          <p:nvPr/>
        </p:nvSpPr>
        <p:spPr>
          <a:xfrm>
            <a:off x="1821505" y="307957"/>
            <a:ext cx="6336705" cy="1200329"/>
          </a:xfrm>
          <a:prstGeom prst="rect">
            <a:avLst/>
          </a:prstGeom>
          <a:noFill/>
          <a:ln cap="flat">
            <a:noFill/>
          </a:ln>
          <a:effectLst>
            <a:outerShdw dist="38103" dir="5400000" algn="tl">
              <a:srgbClr val="000000">
                <a:alpha val="40000"/>
              </a:srgbClr>
            </a:outerShdw>
          </a:effectLst>
        </p:spPr>
        <p:txBody>
          <a:bodyPr vert="horz" wrap="square" lIns="91440" tIns="45720" rIns="91440" bIns="45720" anchor="t" anchorCtr="1" compatLnSpc="1">
            <a:sp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600" spc="-151" dirty="0">
                <a:solidFill>
                  <a:srgbClr val="000000"/>
                </a:solidFill>
                <a:latin typeface="Calibri"/>
              </a:rPr>
              <a:t>Healthy relationships introduction: What are healthy relationships</a:t>
            </a:r>
            <a:r>
              <a:rPr lang="en-GB" sz="3600" b="0" i="0" u="none" strike="noStrike" kern="1200" cap="none" spc="-151" baseline="0" dirty="0">
                <a:solidFill>
                  <a:srgbClr val="000000"/>
                </a:solidFill>
                <a:uFillTx/>
                <a:latin typeface="Calibri"/>
              </a:rPr>
              <a:t>?</a:t>
            </a:r>
          </a:p>
        </p:txBody>
      </p:sp>
      <p:pic>
        <p:nvPicPr>
          <p:cNvPr id="8" name="Picture 7">
            <a:extLst>
              <a:ext uri="{FF2B5EF4-FFF2-40B4-BE49-F238E27FC236}">
                <a16:creationId xmlns:a16="http://schemas.microsoft.com/office/drawing/2014/main" id="{E928DC4A-BA36-347B-6268-A57A1B71FD8F}"/>
              </a:ext>
            </a:extLst>
          </p:cNvPr>
          <p:cNvPicPr>
            <a:picLocks noChangeAspect="1"/>
          </p:cNvPicPr>
          <p:nvPr/>
        </p:nvPicPr>
        <p:blipFill>
          <a:blip r:embed="rId3"/>
          <a:stretch>
            <a:fillRect/>
          </a:stretch>
        </p:blipFill>
        <p:spPr>
          <a:xfrm>
            <a:off x="186593" y="285042"/>
            <a:ext cx="1588845" cy="1240378"/>
          </a:xfrm>
          <a:prstGeom prst="rect">
            <a:avLst/>
          </a:prstGeom>
        </p:spPr>
      </p:pic>
      <p:pic>
        <p:nvPicPr>
          <p:cNvPr id="16" name="Picture 15">
            <a:extLst>
              <a:ext uri="{FF2B5EF4-FFF2-40B4-BE49-F238E27FC236}">
                <a16:creationId xmlns:a16="http://schemas.microsoft.com/office/drawing/2014/main" id="{E6B0CC40-5B76-CFBA-96BC-85AB7C40835B}"/>
              </a:ext>
            </a:extLst>
          </p:cNvPr>
          <p:cNvPicPr>
            <a:picLocks noChangeAspect="1"/>
          </p:cNvPicPr>
          <p:nvPr/>
        </p:nvPicPr>
        <p:blipFill>
          <a:blip r:embed="rId4">
            <a:alphaModFix amt="35000"/>
          </a:blip>
          <a:stretch>
            <a:fillRect/>
          </a:stretch>
        </p:blipFill>
        <p:spPr>
          <a:xfrm>
            <a:off x="5656189" y="1871836"/>
            <a:ext cx="4076072" cy="5424315"/>
          </a:xfrm>
          <a:prstGeom prst="rect">
            <a:avLst/>
          </a:prstGeom>
        </p:spPr>
      </p:pic>
      <p:sp>
        <p:nvSpPr>
          <p:cNvPr id="3" name="Rectangle: Rounded Corners 9">
            <a:extLst>
              <a:ext uri="{FF2B5EF4-FFF2-40B4-BE49-F238E27FC236}">
                <a16:creationId xmlns:a16="http://schemas.microsoft.com/office/drawing/2014/main" id="{7B16FDE5-74CF-3DD7-3DBC-943A905CF347}"/>
              </a:ext>
            </a:extLst>
          </p:cNvPr>
          <p:cNvSpPr/>
          <p:nvPr/>
        </p:nvSpPr>
        <p:spPr>
          <a:xfrm>
            <a:off x="409879" y="1832014"/>
            <a:ext cx="6800252" cy="4968551"/>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gradFill>
            <a:gsLst>
              <a:gs pos="0">
                <a:srgbClr val="FFFFFF"/>
              </a:gs>
              <a:gs pos="100000">
                <a:srgbClr val="FFCCFF"/>
              </a:gs>
            </a:gsLst>
            <a:lin ang="5400000"/>
          </a:gradFill>
          <a:ln w="12701" cap="flat">
            <a:solidFill>
              <a:srgbClr val="2F528F"/>
            </a:solidFill>
            <a:prstDash val="solid"/>
            <a:miter/>
          </a:ln>
          <a:effectLst>
            <a:outerShdw dist="38103" algn="tl">
              <a:srgbClr val="000000">
                <a:alpha val="40000"/>
              </a:srgbClr>
            </a:outerShdw>
          </a:effectLst>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200" kern="0" spc="-150" dirty="0">
                <a:solidFill>
                  <a:srgbClr val="0070C0"/>
                </a:solidFill>
                <a:latin typeface="Calibri"/>
              </a:rPr>
              <a:t>Now we know what to look for in healthy relationships </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200" kern="0" spc="-150" dirty="0">
                <a:solidFill>
                  <a:srgbClr val="0070C0"/>
                </a:solidFill>
                <a:latin typeface="Calibri"/>
              </a:rPr>
              <a:t>and the factors these relationships are based on, we should </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200" kern="0" spc="-150" dirty="0">
                <a:solidFill>
                  <a:srgbClr val="0070C0"/>
                </a:solidFill>
                <a:latin typeface="Calibri"/>
              </a:rPr>
              <a:t>be able to  spot what is healthy and what is unhealthy in </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200" kern="0" spc="-150" dirty="0">
                <a:solidFill>
                  <a:srgbClr val="0070C0"/>
                </a:solidFill>
                <a:latin typeface="Calibri"/>
              </a:rPr>
              <a:t>different scenarios.</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200" b="0" i="0" u="none" strike="noStrike" kern="0" cap="none" spc="-150" baseline="0" dirty="0">
              <a:solidFill>
                <a:srgbClr val="0070C0"/>
              </a:solidFill>
              <a:uFillTx/>
              <a:latin typeface="Calibri"/>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200" b="1" i="0" u="none" strike="noStrike" kern="0" cap="none" spc="-150" baseline="0" dirty="0">
                <a:solidFill>
                  <a:srgbClr val="7030A0"/>
                </a:solidFill>
                <a:uFillTx/>
                <a:latin typeface="Calibri"/>
              </a:rPr>
              <a:t>Put it into practice!</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200" kern="0" spc="-150" dirty="0">
                <a:solidFill>
                  <a:srgbClr val="000000"/>
                </a:solidFill>
                <a:latin typeface="Calibri"/>
              </a:rPr>
              <a:t>Study the scenarios on the next slide and create two </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200" kern="0" spc="-150" dirty="0">
                <a:solidFill>
                  <a:srgbClr val="000000"/>
                </a:solidFill>
                <a:latin typeface="Calibri"/>
              </a:rPr>
              <a:t>headings on your whiteboard: </a:t>
            </a:r>
            <a:r>
              <a:rPr lang="en-GB" sz="2200" b="1" kern="0" spc="-150" dirty="0">
                <a:solidFill>
                  <a:srgbClr val="000000"/>
                </a:solidFill>
                <a:latin typeface="Calibri"/>
              </a:rPr>
              <a:t>Healthy</a:t>
            </a:r>
            <a:r>
              <a:rPr lang="en-GB" sz="2200" kern="0" spc="-150" dirty="0">
                <a:solidFill>
                  <a:srgbClr val="000000"/>
                </a:solidFill>
                <a:latin typeface="Calibri"/>
              </a:rPr>
              <a:t> and </a:t>
            </a:r>
            <a:r>
              <a:rPr lang="en-GB" sz="2200" b="1" kern="0" spc="-150" dirty="0">
                <a:solidFill>
                  <a:srgbClr val="000000"/>
                </a:solidFill>
                <a:latin typeface="Calibri"/>
              </a:rPr>
              <a:t>Unhealthy. </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200" kern="0" spc="-150" dirty="0">
              <a:solidFill>
                <a:srgbClr val="000000"/>
              </a:solidFill>
              <a:latin typeface="Calibri"/>
            </a:endParaRPr>
          </a:p>
        </p:txBody>
      </p:sp>
      <p:pic>
        <p:nvPicPr>
          <p:cNvPr id="12" name="Picture 11">
            <a:extLst>
              <a:ext uri="{FF2B5EF4-FFF2-40B4-BE49-F238E27FC236}">
                <a16:creationId xmlns:a16="http://schemas.microsoft.com/office/drawing/2014/main" id="{153ED934-2DDC-3022-28B4-82CCC3BF586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449381">
            <a:off x="6895352" y="3534012"/>
            <a:ext cx="2464415" cy="1679292"/>
          </a:xfrm>
          <a:prstGeom prst="rect">
            <a:avLst/>
          </a:prstGeom>
          <a:ln>
            <a:solidFill>
              <a:schemeClr val="tx1"/>
            </a:solidFill>
          </a:ln>
        </p:spPr>
      </p:pic>
      <p:sp>
        <p:nvSpPr>
          <p:cNvPr id="15" name="Arrow: Right 14">
            <a:extLst>
              <a:ext uri="{FF2B5EF4-FFF2-40B4-BE49-F238E27FC236}">
                <a16:creationId xmlns:a16="http://schemas.microsoft.com/office/drawing/2014/main" id="{D1FEC899-1669-774C-1167-532D74B45974}"/>
              </a:ext>
            </a:extLst>
          </p:cNvPr>
          <p:cNvSpPr/>
          <p:nvPr/>
        </p:nvSpPr>
        <p:spPr>
          <a:xfrm rot="21369872">
            <a:off x="5738199" y="4414044"/>
            <a:ext cx="1218862" cy="33989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11">
            <a:extLst>
              <a:ext uri="{FF2B5EF4-FFF2-40B4-BE49-F238E27FC236}">
                <a16:creationId xmlns:a16="http://schemas.microsoft.com/office/drawing/2014/main" id="{8970CB57-12CF-1679-ED24-DEABF8C56FFE}"/>
              </a:ext>
            </a:extLst>
          </p:cNvPr>
          <p:cNvSpPr txBox="1"/>
          <p:nvPr/>
        </p:nvSpPr>
        <p:spPr>
          <a:xfrm rot="21284122">
            <a:off x="426868" y="1718139"/>
            <a:ext cx="1410324" cy="461662"/>
          </a:xfrm>
          <a:prstGeom prst="rect">
            <a:avLst/>
          </a:prstGeom>
          <a:solidFill>
            <a:srgbClr val="0000FF"/>
          </a:solidFill>
          <a:ln w="9528" cap="flat">
            <a:solidFill>
              <a:srgbClr val="000000"/>
            </a:solidFill>
            <a:prstDash val="solid"/>
            <a:miter/>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1200" cap="none" spc="-151" baseline="0" dirty="0">
                <a:solidFill>
                  <a:srgbClr val="000000"/>
                </a:solidFill>
                <a:highlight>
                  <a:srgbClr val="FFFF00"/>
                </a:highlight>
                <a:uFillTx/>
                <a:latin typeface="Calibri"/>
              </a:rPr>
              <a:t>Task </a:t>
            </a:r>
            <a:r>
              <a:rPr lang="en-GB" sz="2400" b="1" spc="-151" dirty="0">
                <a:solidFill>
                  <a:srgbClr val="000000"/>
                </a:solidFill>
                <a:highlight>
                  <a:srgbClr val="FFFF00"/>
                </a:highlight>
                <a:latin typeface="Calibri"/>
              </a:rPr>
              <a:t>Four</a:t>
            </a:r>
            <a:r>
              <a:rPr lang="en-GB" sz="2400" b="1" i="0" u="none" strike="noStrike" kern="1200" cap="none" spc="-151" baseline="0" dirty="0">
                <a:solidFill>
                  <a:srgbClr val="000000"/>
                </a:solidFill>
                <a:highlight>
                  <a:srgbClr val="FFFF00"/>
                </a:highlight>
                <a:uFillTx/>
                <a:latin typeface="Calibri"/>
              </a:rPr>
              <a:t>:</a:t>
            </a:r>
          </a:p>
        </p:txBody>
      </p:sp>
      <p:pic>
        <p:nvPicPr>
          <p:cNvPr id="13" name="Picture 12">
            <a:extLst>
              <a:ext uri="{FF2B5EF4-FFF2-40B4-BE49-F238E27FC236}">
                <a16:creationId xmlns:a16="http://schemas.microsoft.com/office/drawing/2014/main" id="{8E8B59DE-2D85-47D2-B614-BD35D79F88A9}"/>
              </a:ext>
            </a:extLst>
          </p:cNvPr>
          <p:cNvPicPr>
            <a:picLocks noChangeAspect="1"/>
          </p:cNvPicPr>
          <p:nvPr/>
        </p:nvPicPr>
        <p:blipFill>
          <a:blip r:embed="rId6"/>
          <a:stretch>
            <a:fillRect/>
          </a:stretch>
        </p:blipFill>
        <p:spPr>
          <a:xfrm>
            <a:off x="8727377" y="189704"/>
            <a:ext cx="924259" cy="924259"/>
          </a:xfrm>
          <a:prstGeom prst="rect">
            <a:avLst/>
          </a:prstGeom>
        </p:spPr>
      </p:pic>
    </p:spTree>
    <p:extLst>
      <p:ext uri="{BB962C8B-B14F-4D97-AF65-F5344CB8AC3E}">
        <p14:creationId xmlns:p14="http://schemas.microsoft.com/office/powerpoint/2010/main" val="18995258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216" y="0"/>
            <a:ext cx="9725767" cy="72961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Arial"/>
            </a:endParaRPr>
          </a:p>
        </p:txBody>
      </p:sp>
      <p:pic>
        <p:nvPicPr>
          <p:cNvPr id="4" name="Picture 3" descr="Background pattern&#10;&#10;Description automatically generated">
            <a:extLst>
              <a:ext uri="{FF2B5EF4-FFF2-40B4-BE49-F238E27FC236}">
                <a16:creationId xmlns:a16="http://schemas.microsoft.com/office/drawing/2014/main" id="{A33FB5AB-8172-DE58-2B76-F2EF2C98A868}"/>
              </a:ext>
            </a:extLst>
          </p:cNvPr>
          <p:cNvPicPr>
            <a:picLocks noChangeAspect="1"/>
          </p:cNvPicPr>
          <p:nvPr/>
        </p:nvPicPr>
        <p:blipFill rotWithShape="1">
          <a:blip r:embed="rId2"/>
          <a:srcRect r="13650" b="-1"/>
          <a:stretch/>
        </p:blipFill>
        <p:spPr>
          <a:xfrm>
            <a:off x="20" y="1363"/>
            <a:ext cx="9728180" cy="7294787"/>
          </a:xfrm>
          <a:prstGeom prst="rect">
            <a:avLst/>
          </a:prstGeom>
        </p:spPr>
      </p:pic>
      <p:sp>
        <p:nvSpPr>
          <p:cNvPr id="3" name="Rectangle: Rounded Corners 9">
            <a:extLst>
              <a:ext uri="{FF2B5EF4-FFF2-40B4-BE49-F238E27FC236}">
                <a16:creationId xmlns:a16="http://schemas.microsoft.com/office/drawing/2014/main" id="{7B16FDE5-74CF-3DD7-3DBC-943A905CF347}"/>
              </a:ext>
            </a:extLst>
          </p:cNvPr>
          <p:cNvSpPr/>
          <p:nvPr/>
        </p:nvSpPr>
        <p:spPr>
          <a:xfrm>
            <a:off x="6536249" y="3119722"/>
            <a:ext cx="2584203" cy="927175"/>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gradFill>
            <a:gsLst>
              <a:gs pos="0">
                <a:srgbClr val="FFFFFF"/>
              </a:gs>
              <a:gs pos="100000">
                <a:srgbClr val="FFCCFF"/>
              </a:gs>
            </a:gsLst>
            <a:lin ang="5400000"/>
          </a:gradFill>
          <a:ln w="12701" cap="flat">
            <a:solidFill>
              <a:srgbClr val="2F528F"/>
            </a:solidFill>
            <a:prstDash val="solid"/>
            <a:miter/>
          </a:ln>
          <a:effectLst>
            <a:outerShdw dist="38103" algn="tl">
              <a:srgbClr val="000000">
                <a:alpha val="40000"/>
              </a:srgbClr>
            </a:outerShdw>
          </a:effectLst>
        </p:spPr>
        <p:txBody>
          <a:bodyPr vert="horz" wrap="square" lIns="91440" tIns="45720" rIns="91440" bIns="45720" anchor="ctr" anchorCtr="0" compatLnSpc="1">
            <a:noAutofit/>
          </a:bodyPr>
          <a:lstStyle/>
          <a:p>
            <a:pPr marL="0" marR="0" lvl="0" indent="0" algn="l" defTabSz="457200" rtl="0" eaLnBrk="0"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150" normalizeH="0" baseline="0" noProof="0" dirty="0">
                <a:ln>
                  <a:noFill/>
                </a:ln>
                <a:solidFill>
                  <a:srgbClr val="000000"/>
                </a:solidFill>
                <a:effectLst/>
                <a:uLnTx/>
                <a:uFillTx/>
                <a:latin typeface="Calibri"/>
                <a:ea typeface="+mn-ea"/>
                <a:cs typeface="Arial" panose="020B0604020202020204" pitchFamily="34" charset="0"/>
              </a:rPr>
              <a:t>Getting angry with someone else when it is yourself who is at fault.</a:t>
            </a:r>
          </a:p>
        </p:txBody>
      </p:sp>
      <p:sp>
        <p:nvSpPr>
          <p:cNvPr id="6" name="TextBox 7">
            <a:extLst>
              <a:ext uri="{FF2B5EF4-FFF2-40B4-BE49-F238E27FC236}">
                <a16:creationId xmlns:a16="http://schemas.microsoft.com/office/drawing/2014/main" id="{5B8724C7-0728-1D21-B466-38E91AD1F967}"/>
              </a:ext>
            </a:extLst>
          </p:cNvPr>
          <p:cNvSpPr txBox="1"/>
          <p:nvPr/>
        </p:nvSpPr>
        <p:spPr>
          <a:xfrm>
            <a:off x="1808035" y="168806"/>
            <a:ext cx="6336705" cy="1200329"/>
          </a:xfrm>
          <a:prstGeom prst="rect">
            <a:avLst/>
          </a:prstGeom>
          <a:noFill/>
          <a:ln cap="flat">
            <a:noFill/>
          </a:ln>
          <a:effectLst>
            <a:outerShdw dist="38103" dir="5400000" algn="tl">
              <a:srgbClr val="000000">
                <a:alpha val="40000"/>
              </a:srgbClr>
            </a:outerShdw>
          </a:effectLst>
        </p:spPr>
        <p:txBody>
          <a:bodyPr vert="horz" wrap="square" lIns="91440" tIns="45720" rIns="91440" bIns="45720" anchor="t" anchorCtr="1" compatLnSpc="1">
            <a:spAutoFit/>
          </a:bodyPr>
          <a:lstStyle/>
          <a:p>
            <a:pPr marL="0" marR="0" lvl="0" indent="0" algn="ctr" defTabSz="457200" rtl="0" eaLnBrk="0"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3600" b="0" i="0" u="none" strike="noStrike" kern="0" cap="none" spc="-151" normalizeH="0" baseline="0" noProof="0" dirty="0">
                <a:ln>
                  <a:noFill/>
                </a:ln>
                <a:solidFill>
                  <a:srgbClr val="000000"/>
                </a:solidFill>
                <a:effectLst/>
                <a:uLnTx/>
                <a:uFillTx/>
                <a:latin typeface="Calibri"/>
                <a:ea typeface="+mn-ea"/>
                <a:cs typeface="Arial" panose="020B0604020202020204" pitchFamily="34" charset="0"/>
              </a:rPr>
              <a:t>Healthy relationships introduction: What are healthy relationships</a:t>
            </a:r>
            <a:r>
              <a:rPr kumimoji="0" lang="en-GB" sz="3600" b="0" i="0" u="none" strike="noStrike" kern="1200" cap="none" spc="-151" normalizeH="0" baseline="0" noProof="0" dirty="0">
                <a:ln>
                  <a:noFill/>
                </a:ln>
                <a:solidFill>
                  <a:srgbClr val="000000"/>
                </a:solidFill>
                <a:effectLst/>
                <a:uLnTx/>
                <a:uFillTx/>
                <a:latin typeface="Calibri"/>
                <a:ea typeface="+mn-ea"/>
                <a:cs typeface="Arial" panose="020B0604020202020204" pitchFamily="34" charset="0"/>
              </a:rPr>
              <a:t>?</a:t>
            </a:r>
          </a:p>
        </p:txBody>
      </p:sp>
      <p:sp>
        <p:nvSpPr>
          <p:cNvPr id="2" name="Rectangle: Rounded Corners 9">
            <a:extLst>
              <a:ext uri="{FF2B5EF4-FFF2-40B4-BE49-F238E27FC236}">
                <a16:creationId xmlns:a16="http://schemas.microsoft.com/office/drawing/2014/main" id="{4FB19EF3-A45A-431D-AFC5-14BD32A49A95}"/>
              </a:ext>
            </a:extLst>
          </p:cNvPr>
          <p:cNvSpPr/>
          <p:nvPr/>
        </p:nvSpPr>
        <p:spPr>
          <a:xfrm>
            <a:off x="6448275" y="6264727"/>
            <a:ext cx="2584203" cy="927175"/>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gradFill>
            <a:gsLst>
              <a:gs pos="0">
                <a:srgbClr val="FFFFFF"/>
              </a:gs>
              <a:gs pos="100000">
                <a:srgbClr val="FFCCFF"/>
              </a:gs>
            </a:gsLst>
            <a:lin ang="5400000"/>
          </a:gradFill>
          <a:ln w="12701" cap="flat">
            <a:solidFill>
              <a:srgbClr val="2F528F"/>
            </a:solidFill>
            <a:prstDash val="solid"/>
            <a:miter/>
          </a:ln>
          <a:effectLst>
            <a:outerShdw dist="38103" algn="tl">
              <a:srgbClr val="000000">
                <a:alpha val="40000"/>
              </a:srgbClr>
            </a:outerShdw>
          </a:effectLst>
        </p:spPr>
        <p:txBody>
          <a:bodyPr vert="horz" wrap="square" lIns="91440" tIns="45720" rIns="91440" bIns="45720" anchor="ctr" anchorCtr="0" compatLnSpc="1">
            <a:noAutofit/>
          </a:bodyPr>
          <a:lstStyle/>
          <a:p>
            <a:pPr marL="0" marR="0" lvl="0" indent="0" algn="l" defTabSz="457200" rtl="0" eaLnBrk="0"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150" normalizeH="0" baseline="0" noProof="0" dirty="0">
                <a:ln>
                  <a:noFill/>
                </a:ln>
                <a:solidFill>
                  <a:srgbClr val="000000"/>
                </a:solidFill>
                <a:effectLst/>
                <a:uLnTx/>
                <a:uFillTx/>
                <a:latin typeface="Calibri"/>
                <a:ea typeface="+mn-ea"/>
                <a:cs typeface="Arial" panose="020B0604020202020204" pitchFamily="34" charset="0"/>
              </a:rPr>
              <a:t>Always copying your friend’s homework but not spending time with them in any other way.</a:t>
            </a:r>
          </a:p>
        </p:txBody>
      </p:sp>
      <p:sp>
        <p:nvSpPr>
          <p:cNvPr id="5" name="Rectangle: Rounded Corners 9">
            <a:extLst>
              <a:ext uri="{FF2B5EF4-FFF2-40B4-BE49-F238E27FC236}">
                <a16:creationId xmlns:a16="http://schemas.microsoft.com/office/drawing/2014/main" id="{BE0B55BC-C48B-91E4-A54D-AB2F2A74974B}"/>
              </a:ext>
            </a:extLst>
          </p:cNvPr>
          <p:cNvSpPr/>
          <p:nvPr/>
        </p:nvSpPr>
        <p:spPr>
          <a:xfrm>
            <a:off x="522048" y="5274366"/>
            <a:ext cx="2584203" cy="927175"/>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gradFill>
            <a:gsLst>
              <a:gs pos="0">
                <a:srgbClr val="FFFFFF"/>
              </a:gs>
              <a:gs pos="100000">
                <a:srgbClr val="FFCCFF"/>
              </a:gs>
            </a:gsLst>
            <a:lin ang="5400000"/>
          </a:gradFill>
          <a:ln w="12701" cap="flat">
            <a:solidFill>
              <a:srgbClr val="2F528F"/>
            </a:solidFill>
            <a:prstDash val="solid"/>
            <a:miter/>
          </a:ln>
          <a:effectLst>
            <a:outerShdw dist="38103" algn="tl">
              <a:srgbClr val="000000">
                <a:alpha val="40000"/>
              </a:srgbClr>
            </a:outerShdw>
          </a:effectLst>
        </p:spPr>
        <p:txBody>
          <a:bodyPr vert="horz" wrap="square" lIns="91440" tIns="45720" rIns="91440" bIns="45720" anchor="ctr" anchorCtr="0" compatLnSpc="1">
            <a:noAutofit/>
          </a:bodyPr>
          <a:lstStyle/>
          <a:p>
            <a:pPr marL="0" marR="0" lvl="0" indent="0" algn="l" defTabSz="457200" rtl="0" eaLnBrk="0"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150" normalizeH="0" baseline="0" noProof="0" dirty="0">
                <a:ln>
                  <a:noFill/>
                </a:ln>
                <a:solidFill>
                  <a:srgbClr val="000000"/>
                </a:solidFill>
                <a:effectLst/>
                <a:uLnTx/>
                <a:uFillTx/>
                <a:latin typeface="Calibri"/>
                <a:ea typeface="+mn-ea"/>
                <a:cs typeface="Arial" panose="020B0604020202020204" pitchFamily="34" charset="0"/>
              </a:rPr>
              <a:t>Confronting your friend about their behaviour when they have been mean to another friend.</a:t>
            </a:r>
          </a:p>
        </p:txBody>
      </p:sp>
      <p:sp>
        <p:nvSpPr>
          <p:cNvPr id="10" name="Rectangle: Rounded Corners 9">
            <a:extLst>
              <a:ext uri="{FF2B5EF4-FFF2-40B4-BE49-F238E27FC236}">
                <a16:creationId xmlns:a16="http://schemas.microsoft.com/office/drawing/2014/main" id="{F4A81F3E-A1CB-98AE-E8EB-85E4586379D2}"/>
              </a:ext>
            </a:extLst>
          </p:cNvPr>
          <p:cNvSpPr/>
          <p:nvPr/>
        </p:nvSpPr>
        <p:spPr>
          <a:xfrm>
            <a:off x="522048" y="6255964"/>
            <a:ext cx="2584203" cy="927175"/>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gradFill>
            <a:gsLst>
              <a:gs pos="0">
                <a:srgbClr val="FFFFFF"/>
              </a:gs>
              <a:gs pos="100000">
                <a:srgbClr val="FFCCFF"/>
              </a:gs>
            </a:gsLst>
            <a:lin ang="5400000"/>
          </a:gradFill>
          <a:ln w="12701" cap="flat">
            <a:solidFill>
              <a:srgbClr val="2F528F"/>
            </a:solidFill>
            <a:prstDash val="solid"/>
            <a:miter/>
          </a:ln>
          <a:effectLst>
            <a:outerShdw dist="38103" algn="tl">
              <a:srgbClr val="000000">
                <a:alpha val="40000"/>
              </a:srgbClr>
            </a:outerShdw>
          </a:effectLst>
        </p:spPr>
        <p:txBody>
          <a:bodyPr vert="horz" wrap="square" lIns="91440" tIns="45720" rIns="91440" bIns="45720" anchor="ctr" anchorCtr="0" compatLnSpc="1">
            <a:noAutofit/>
          </a:bodyPr>
          <a:lstStyle/>
          <a:p>
            <a:pPr marL="0" marR="0" lvl="0" indent="0" algn="l" defTabSz="457200" rtl="0" eaLnBrk="0"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150" normalizeH="0" baseline="0" noProof="0" dirty="0">
                <a:ln>
                  <a:noFill/>
                </a:ln>
                <a:solidFill>
                  <a:srgbClr val="000000"/>
                </a:solidFill>
                <a:effectLst/>
                <a:uLnTx/>
                <a:uFillTx/>
                <a:latin typeface="Calibri"/>
                <a:ea typeface="+mn-ea"/>
                <a:cs typeface="Arial" panose="020B0604020202020204" pitchFamily="34" charset="0"/>
              </a:rPr>
              <a:t>Getting someone else to take the blame for something that you have done wrong.</a:t>
            </a:r>
          </a:p>
        </p:txBody>
      </p:sp>
      <p:sp>
        <p:nvSpPr>
          <p:cNvPr id="11" name="Rectangle: Rounded Corners 9">
            <a:extLst>
              <a:ext uri="{FF2B5EF4-FFF2-40B4-BE49-F238E27FC236}">
                <a16:creationId xmlns:a16="http://schemas.microsoft.com/office/drawing/2014/main" id="{F9ACE0AC-C082-D54B-137F-26E961CA20DE}"/>
              </a:ext>
            </a:extLst>
          </p:cNvPr>
          <p:cNvSpPr/>
          <p:nvPr/>
        </p:nvSpPr>
        <p:spPr>
          <a:xfrm>
            <a:off x="3571998" y="3288035"/>
            <a:ext cx="2584203" cy="927175"/>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gradFill>
            <a:gsLst>
              <a:gs pos="0">
                <a:srgbClr val="FFFFFF"/>
              </a:gs>
              <a:gs pos="100000">
                <a:srgbClr val="FFCCFF"/>
              </a:gs>
            </a:gsLst>
            <a:lin ang="5400000"/>
          </a:gradFill>
          <a:ln w="12701" cap="flat">
            <a:solidFill>
              <a:srgbClr val="2F528F"/>
            </a:solidFill>
            <a:prstDash val="solid"/>
            <a:miter/>
          </a:ln>
          <a:effectLst>
            <a:outerShdw dist="38103" algn="tl">
              <a:srgbClr val="000000">
                <a:alpha val="40000"/>
              </a:srgbClr>
            </a:outerShdw>
          </a:effectLst>
        </p:spPr>
        <p:txBody>
          <a:bodyPr vert="horz" wrap="square" lIns="91440" tIns="45720" rIns="91440" bIns="45720" anchor="ctr" anchorCtr="0" compatLnSpc="1">
            <a:noAutofit/>
          </a:bodyPr>
          <a:lstStyle/>
          <a:p>
            <a:pPr marL="0" marR="0" lvl="0" indent="0" algn="l" defTabSz="457200" rtl="0" eaLnBrk="0"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150" normalizeH="0" baseline="0" noProof="0" dirty="0">
                <a:ln>
                  <a:noFill/>
                </a:ln>
                <a:solidFill>
                  <a:srgbClr val="000000"/>
                </a:solidFill>
                <a:effectLst/>
                <a:uLnTx/>
                <a:uFillTx/>
                <a:latin typeface="Calibri"/>
                <a:ea typeface="+mn-ea"/>
                <a:cs typeface="Arial" panose="020B0604020202020204" pitchFamily="34" charset="0"/>
              </a:rPr>
              <a:t>Asking your friend if you can start dating her sister.</a:t>
            </a:r>
          </a:p>
        </p:txBody>
      </p:sp>
      <p:sp>
        <p:nvSpPr>
          <p:cNvPr id="12" name="Rectangle: Rounded Corners 9">
            <a:extLst>
              <a:ext uri="{FF2B5EF4-FFF2-40B4-BE49-F238E27FC236}">
                <a16:creationId xmlns:a16="http://schemas.microsoft.com/office/drawing/2014/main" id="{7B2C553F-5EA5-1A20-25AD-954CFFAED5D1}"/>
              </a:ext>
            </a:extLst>
          </p:cNvPr>
          <p:cNvSpPr/>
          <p:nvPr/>
        </p:nvSpPr>
        <p:spPr>
          <a:xfrm>
            <a:off x="6448276" y="5268506"/>
            <a:ext cx="2584203" cy="927175"/>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gradFill>
            <a:gsLst>
              <a:gs pos="0">
                <a:srgbClr val="FFFFFF"/>
              </a:gs>
              <a:gs pos="100000">
                <a:srgbClr val="FFCCFF"/>
              </a:gs>
            </a:gsLst>
            <a:lin ang="5400000"/>
          </a:gradFill>
          <a:ln w="12701" cap="flat">
            <a:solidFill>
              <a:srgbClr val="2F528F"/>
            </a:solidFill>
            <a:prstDash val="solid"/>
            <a:miter/>
          </a:ln>
          <a:effectLst>
            <a:outerShdw dist="38103" algn="tl">
              <a:srgbClr val="000000">
                <a:alpha val="40000"/>
              </a:srgbClr>
            </a:outerShdw>
          </a:effectLst>
        </p:spPr>
        <p:txBody>
          <a:bodyPr vert="horz" wrap="square" lIns="91440" tIns="45720" rIns="91440" bIns="45720" anchor="ctr" anchorCtr="0" compatLnSpc="1">
            <a:noAutofit/>
          </a:bodyPr>
          <a:lstStyle/>
          <a:p>
            <a:pPr marL="0" marR="0" lvl="0" indent="0" algn="l" defTabSz="457200" rtl="0" eaLnBrk="0"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150" normalizeH="0" baseline="0" noProof="0" dirty="0">
                <a:ln>
                  <a:noFill/>
                </a:ln>
                <a:solidFill>
                  <a:srgbClr val="000000"/>
                </a:solidFill>
                <a:effectLst/>
                <a:uLnTx/>
                <a:uFillTx/>
                <a:latin typeface="Calibri"/>
                <a:ea typeface="+mn-ea"/>
                <a:cs typeface="Arial" panose="020B0604020202020204" pitchFamily="34" charset="0"/>
              </a:rPr>
              <a:t>Following your partner to check they are where they said they’d be.</a:t>
            </a:r>
          </a:p>
        </p:txBody>
      </p:sp>
      <p:sp>
        <p:nvSpPr>
          <p:cNvPr id="13" name="Rectangle: Rounded Corners 9">
            <a:extLst>
              <a:ext uri="{FF2B5EF4-FFF2-40B4-BE49-F238E27FC236}">
                <a16:creationId xmlns:a16="http://schemas.microsoft.com/office/drawing/2014/main" id="{365FCA06-C389-9E0A-4297-797250F2167E}"/>
              </a:ext>
            </a:extLst>
          </p:cNvPr>
          <p:cNvSpPr/>
          <p:nvPr/>
        </p:nvSpPr>
        <p:spPr>
          <a:xfrm>
            <a:off x="3551015" y="5274366"/>
            <a:ext cx="2584203" cy="927175"/>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gradFill>
            <a:gsLst>
              <a:gs pos="0">
                <a:srgbClr val="FFFFFF"/>
              </a:gs>
              <a:gs pos="100000">
                <a:srgbClr val="FFCCFF"/>
              </a:gs>
            </a:gsLst>
            <a:lin ang="5400000"/>
          </a:gradFill>
          <a:ln w="12701" cap="flat">
            <a:solidFill>
              <a:srgbClr val="2F528F"/>
            </a:solidFill>
            <a:prstDash val="solid"/>
            <a:miter/>
          </a:ln>
          <a:effectLst>
            <a:outerShdw dist="38103" algn="tl">
              <a:srgbClr val="000000">
                <a:alpha val="40000"/>
              </a:srgbClr>
            </a:outerShdw>
          </a:effectLst>
        </p:spPr>
        <p:txBody>
          <a:bodyPr vert="horz" wrap="square" lIns="91440" tIns="45720" rIns="91440" bIns="45720" anchor="ctr" anchorCtr="0" compatLnSpc="1">
            <a:noAutofit/>
          </a:bodyPr>
          <a:lstStyle/>
          <a:p>
            <a:pPr marL="0" marR="0" lvl="0" indent="0" algn="l" defTabSz="457200" rtl="0" eaLnBrk="0"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150" normalizeH="0" baseline="0" noProof="0" dirty="0">
                <a:ln>
                  <a:noFill/>
                </a:ln>
                <a:solidFill>
                  <a:srgbClr val="000000"/>
                </a:solidFill>
                <a:effectLst/>
                <a:uLnTx/>
                <a:uFillTx/>
                <a:latin typeface="Calibri"/>
                <a:ea typeface="+mn-ea"/>
                <a:cs typeface="Arial" panose="020B0604020202020204" pitchFamily="34" charset="0"/>
              </a:rPr>
              <a:t>Not letting your partner hang out with their friends of the opposite sex (or same sex in a gay relationship).</a:t>
            </a:r>
          </a:p>
        </p:txBody>
      </p:sp>
      <p:sp>
        <p:nvSpPr>
          <p:cNvPr id="15" name="Rectangle: Rounded Corners 9">
            <a:extLst>
              <a:ext uri="{FF2B5EF4-FFF2-40B4-BE49-F238E27FC236}">
                <a16:creationId xmlns:a16="http://schemas.microsoft.com/office/drawing/2014/main" id="{D5CCFA7D-19E0-3560-4B2D-A89EBFA4EC45}"/>
              </a:ext>
            </a:extLst>
          </p:cNvPr>
          <p:cNvSpPr/>
          <p:nvPr/>
        </p:nvSpPr>
        <p:spPr>
          <a:xfrm>
            <a:off x="3542084" y="6264727"/>
            <a:ext cx="2584203" cy="927175"/>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gradFill>
            <a:gsLst>
              <a:gs pos="0">
                <a:srgbClr val="FFFFFF"/>
              </a:gs>
              <a:gs pos="100000">
                <a:srgbClr val="FFCCFF"/>
              </a:gs>
            </a:gsLst>
            <a:lin ang="5400000"/>
          </a:gradFill>
          <a:ln w="12701" cap="flat">
            <a:solidFill>
              <a:srgbClr val="2F528F"/>
            </a:solidFill>
            <a:prstDash val="solid"/>
            <a:miter/>
          </a:ln>
          <a:effectLst>
            <a:outerShdw dist="38103" algn="tl">
              <a:srgbClr val="000000">
                <a:alpha val="40000"/>
              </a:srgbClr>
            </a:outerShdw>
          </a:effectLst>
        </p:spPr>
        <p:txBody>
          <a:bodyPr vert="horz" wrap="square" lIns="91440" tIns="45720" rIns="91440" bIns="45720" anchor="ctr" anchorCtr="0" compatLnSpc="1">
            <a:noAutofit/>
          </a:bodyPr>
          <a:lstStyle/>
          <a:p>
            <a:pPr marL="0" marR="0" lvl="0" indent="0" algn="l" defTabSz="457200" rtl="0" eaLnBrk="0"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150" normalizeH="0" baseline="0" noProof="0" dirty="0">
                <a:ln>
                  <a:noFill/>
                </a:ln>
                <a:solidFill>
                  <a:srgbClr val="000000"/>
                </a:solidFill>
                <a:effectLst/>
                <a:uLnTx/>
                <a:uFillTx/>
                <a:latin typeface="Calibri"/>
                <a:ea typeface="+mn-ea"/>
                <a:cs typeface="Arial" panose="020B0604020202020204" pitchFamily="34" charset="0"/>
              </a:rPr>
              <a:t>Lying to your friend about liking their flute-playing when it sounds awful.</a:t>
            </a:r>
          </a:p>
        </p:txBody>
      </p:sp>
      <p:sp>
        <p:nvSpPr>
          <p:cNvPr id="16" name="Rectangle: Rounded Corners 9">
            <a:extLst>
              <a:ext uri="{FF2B5EF4-FFF2-40B4-BE49-F238E27FC236}">
                <a16:creationId xmlns:a16="http://schemas.microsoft.com/office/drawing/2014/main" id="{9C17DE2E-37B2-9A71-DAE7-0709114EA611}"/>
              </a:ext>
            </a:extLst>
          </p:cNvPr>
          <p:cNvSpPr/>
          <p:nvPr/>
        </p:nvSpPr>
        <p:spPr>
          <a:xfrm>
            <a:off x="522048" y="3184487"/>
            <a:ext cx="2584203" cy="927175"/>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gradFill>
            <a:gsLst>
              <a:gs pos="0">
                <a:srgbClr val="FFFFFF"/>
              </a:gs>
              <a:gs pos="100000">
                <a:srgbClr val="FFCCFF"/>
              </a:gs>
            </a:gsLst>
            <a:lin ang="5400000"/>
          </a:gradFill>
          <a:ln w="12701" cap="flat">
            <a:solidFill>
              <a:srgbClr val="2F528F"/>
            </a:solidFill>
            <a:prstDash val="solid"/>
            <a:miter/>
          </a:ln>
          <a:effectLst>
            <a:outerShdw dist="38103" algn="tl">
              <a:srgbClr val="000000">
                <a:alpha val="40000"/>
              </a:srgbClr>
            </a:outerShdw>
          </a:effectLst>
        </p:spPr>
        <p:txBody>
          <a:bodyPr vert="horz" wrap="square" lIns="91440" tIns="45720" rIns="91440" bIns="45720" anchor="ctr" anchorCtr="0" compatLnSpc="1">
            <a:noAutofit/>
          </a:bodyPr>
          <a:lstStyle/>
          <a:p>
            <a:pPr marL="0" marR="0" lvl="0" indent="0" algn="l" defTabSz="457200" rtl="0" eaLnBrk="0"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150" normalizeH="0" baseline="0" noProof="0" dirty="0">
                <a:ln>
                  <a:noFill/>
                </a:ln>
                <a:solidFill>
                  <a:srgbClr val="000000"/>
                </a:solidFill>
                <a:effectLst/>
                <a:uLnTx/>
                <a:uFillTx/>
                <a:latin typeface="Calibri"/>
                <a:ea typeface="+mn-ea"/>
                <a:cs typeface="Arial" panose="020B0604020202020204" pitchFamily="34" charset="0"/>
              </a:rPr>
              <a:t>Trying to get someone to change their religion so your family will accept your relationship with them.</a:t>
            </a:r>
          </a:p>
        </p:txBody>
      </p:sp>
      <p:sp>
        <p:nvSpPr>
          <p:cNvPr id="17" name="Rectangle: Rounded Corners 9">
            <a:extLst>
              <a:ext uri="{FF2B5EF4-FFF2-40B4-BE49-F238E27FC236}">
                <a16:creationId xmlns:a16="http://schemas.microsoft.com/office/drawing/2014/main" id="{4E7201BB-598A-A42D-ED2D-78B2E1BFBC41}"/>
              </a:ext>
            </a:extLst>
          </p:cNvPr>
          <p:cNvSpPr/>
          <p:nvPr/>
        </p:nvSpPr>
        <p:spPr>
          <a:xfrm>
            <a:off x="6571844" y="4281048"/>
            <a:ext cx="2584203" cy="927175"/>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gradFill>
            <a:gsLst>
              <a:gs pos="0">
                <a:srgbClr val="FFFFFF"/>
              </a:gs>
              <a:gs pos="100000">
                <a:srgbClr val="FFCCFF"/>
              </a:gs>
            </a:gsLst>
            <a:lin ang="5400000"/>
          </a:gradFill>
          <a:ln w="12701" cap="flat">
            <a:solidFill>
              <a:srgbClr val="2F528F"/>
            </a:solidFill>
            <a:prstDash val="solid"/>
            <a:miter/>
          </a:ln>
          <a:effectLst>
            <a:outerShdw dist="38103" algn="tl">
              <a:srgbClr val="000000">
                <a:alpha val="40000"/>
              </a:srgbClr>
            </a:outerShdw>
          </a:effectLst>
        </p:spPr>
        <p:txBody>
          <a:bodyPr vert="horz" wrap="square" lIns="91440" tIns="45720" rIns="91440" bIns="45720" anchor="ctr" anchorCtr="0" compatLnSpc="1">
            <a:noAutofit/>
          </a:bodyPr>
          <a:lstStyle/>
          <a:p>
            <a:pPr marL="0" marR="0" lvl="0" indent="0" algn="l" defTabSz="457200" rtl="0" eaLnBrk="0"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150" normalizeH="0" baseline="0" noProof="0" dirty="0">
                <a:ln>
                  <a:noFill/>
                </a:ln>
                <a:solidFill>
                  <a:srgbClr val="000000"/>
                </a:solidFill>
                <a:effectLst/>
                <a:uLnTx/>
                <a:uFillTx/>
                <a:latin typeface="Calibri"/>
                <a:ea typeface="+mn-ea"/>
                <a:cs typeface="Arial" panose="020B0604020202020204" pitchFamily="34" charset="0"/>
              </a:rPr>
              <a:t>Telling someone if your friend is in danger, even though your swore you’d keep it a secret.</a:t>
            </a:r>
          </a:p>
        </p:txBody>
      </p:sp>
      <p:sp>
        <p:nvSpPr>
          <p:cNvPr id="18" name="Rectangle: Rounded Corners 9">
            <a:extLst>
              <a:ext uri="{FF2B5EF4-FFF2-40B4-BE49-F238E27FC236}">
                <a16:creationId xmlns:a16="http://schemas.microsoft.com/office/drawing/2014/main" id="{C007560F-F7C8-EB14-EFA8-5C5EFD0A972E}"/>
              </a:ext>
            </a:extLst>
          </p:cNvPr>
          <p:cNvSpPr/>
          <p:nvPr/>
        </p:nvSpPr>
        <p:spPr>
          <a:xfrm>
            <a:off x="3571998" y="4270794"/>
            <a:ext cx="2584203" cy="927175"/>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gradFill>
            <a:gsLst>
              <a:gs pos="0">
                <a:srgbClr val="FFFFFF"/>
              </a:gs>
              <a:gs pos="100000">
                <a:srgbClr val="FFCCFF"/>
              </a:gs>
            </a:gsLst>
            <a:lin ang="5400000"/>
          </a:gradFill>
          <a:ln w="12701" cap="flat">
            <a:solidFill>
              <a:srgbClr val="2F528F"/>
            </a:solidFill>
            <a:prstDash val="solid"/>
            <a:miter/>
          </a:ln>
          <a:effectLst>
            <a:outerShdw dist="38103" algn="tl">
              <a:srgbClr val="000000">
                <a:alpha val="40000"/>
              </a:srgbClr>
            </a:outerShdw>
          </a:effectLst>
        </p:spPr>
        <p:txBody>
          <a:bodyPr vert="horz" wrap="square" lIns="91440" tIns="45720" rIns="91440" bIns="45720" anchor="ctr" anchorCtr="0" compatLnSpc="1">
            <a:noAutofit/>
          </a:bodyPr>
          <a:lstStyle/>
          <a:p>
            <a:pPr marL="0" marR="0" lvl="0" indent="0" algn="l" defTabSz="457200" rtl="0" eaLnBrk="0"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150" normalizeH="0" baseline="0" noProof="0" dirty="0">
                <a:ln>
                  <a:noFill/>
                </a:ln>
                <a:solidFill>
                  <a:srgbClr val="000000"/>
                </a:solidFill>
                <a:effectLst/>
                <a:uLnTx/>
                <a:uFillTx/>
                <a:latin typeface="Calibri"/>
                <a:ea typeface="+mn-ea"/>
                <a:cs typeface="Arial" panose="020B0604020202020204" pitchFamily="34" charset="0"/>
              </a:rPr>
              <a:t>Pressuring your girlfriend or boyfriend to send you naked pictures of themselves.</a:t>
            </a:r>
          </a:p>
        </p:txBody>
      </p:sp>
      <p:sp>
        <p:nvSpPr>
          <p:cNvPr id="19" name="Rectangle: Rounded Corners 9">
            <a:extLst>
              <a:ext uri="{FF2B5EF4-FFF2-40B4-BE49-F238E27FC236}">
                <a16:creationId xmlns:a16="http://schemas.microsoft.com/office/drawing/2014/main" id="{8B2B7940-79F4-7028-3577-E69849267A08}"/>
              </a:ext>
            </a:extLst>
          </p:cNvPr>
          <p:cNvSpPr/>
          <p:nvPr/>
        </p:nvSpPr>
        <p:spPr>
          <a:xfrm>
            <a:off x="494506" y="4253038"/>
            <a:ext cx="2584203" cy="927175"/>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gradFill>
            <a:gsLst>
              <a:gs pos="0">
                <a:srgbClr val="FFFFFF"/>
              </a:gs>
              <a:gs pos="100000">
                <a:srgbClr val="FFCCFF"/>
              </a:gs>
            </a:gsLst>
            <a:lin ang="5400000"/>
          </a:gradFill>
          <a:ln w="12701" cap="flat">
            <a:solidFill>
              <a:srgbClr val="2F528F"/>
            </a:solidFill>
            <a:prstDash val="solid"/>
            <a:miter/>
          </a:ln>
          <a:effectLst>
            <a:outerShdw dist="38103" algn="tl">
              <a:srgbClr val="000000">
                <a:alpha val="40000"/>
              </a:srgbClr>
            </a:outerShdw>
          </a:effectLst>
        </p:spPr>
        <p:txBody>
          <a:bodyPr vert="horz" wrap="square" lIns="91440" tIns="45720" rIns="91440" bIns="45720" anchor="ctr" anchorCtr="0" compatLnSpc="1">
            <a:noAutofit/>
          </a:bodyPr>
          <a:lstStyle/>
          <a:p>
            <a:pPr marL="0" marR="0" lvl="0" indent="0" algn="l" defTabSz="457200" rtl="0" eaLnBrk="0"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150" normalizeH="0" baseline="0" noProof="0" dirty="0">
                <a:ln>
                  <a:noFill/>
                </a:ln>
                <a:solidFill>
                  <a:srgbClr val="000000"/>
                </a:solidFill>
                <a:effectLst/>
                <a:uLnTx/>
                <a:uFillTx/>
                <a:latin typeface="Calibri"/>
                <a:ea typeface="+mn-ea"/>
                <a:cs typeface="Arial" panose="020B0604020202020204" pitchFamily="34" charset="0"/>
              </a:rPr>
              <a:t>Telling your partner where they can or can’t go.</a:t>
            </a:r>
          </a:p>
        </p:txBody>
      </p:sp>
      <p:sp>
        <p:nvSpPr>
          <p:cNvPr id="22" name="TextBox 21">
            <a:extLst>
              <a:ext uri="{FF2B5EF4-FFF2-40B4-BE49-F238E27FC236}">
                <a16:creationId xmlns:a16="http://schemas.microsoft.com/office/drawing/2014/main" id="{7B69C787-A7F2-EDAC-3D58-82B17DB1EDB3}"/>
              </a:ext>
            </a:extLst>
          </p:cNvPr>
          <p:cNvSpPr txBox="1"/>
          <p:nvPr/>
        </p:nvSpPr>
        <p:spPr>
          <a:xfrm>
            <a:off x="4186113" y="1373003"/>
            <a:ext cx="1296144" cy="1446550"/>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8800" b="1" i="0" u="none" strike="noStrike" kern="1200" cap="none" spc="0" normalizeH="0" baseline="0" noProof="0" dirty="0">
                <a:ln>
                  <a:noFill/>
                </a:ln>
                <a:solidFill>
                  <a:srgbClr val="0000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a:t>
            </a:r>
          </a:p>
        </p:txBody>
      </p:sp>
      <p:pic>
        <p:nvPicPr>
          <p:cNvPr id="7" name="Picture 6">
            <a:extLst>
              <a:ext uri="{FF2B5EF4-FFF2-40B4-BE49-F238E27FC236}">
                <a16:creationId xmlns:a16="http://schemas.microsoft.com/office/drawing/2014/main" id="{139ACD14-E559-4A10-9D68-FF82CCD78263}"/>
              </a:ext>
            </a:extLst>
          </p:cNvPr>
          <p:cNvPicPr>
            <a:picLocks noChangeAspect="1"/>
          </p:cNvPicPr>
          <p:nvPr/>
        </p:nvPicPr>
        <p:blipFill>
          <a:blip r:embed="rId3"/>
          <a:stretch>
            <a:fillRect/>
          </a:stretch>
        </p:blipFill>
        <p:spPr>
          <a:xfrm>
            <a:off x="8473539" y="208590"/>
            <a:ext cx="920576" cy="926672"/>
          </a:xfrm>
          <a:prstGeom prst="rect">
            <a:avLst/>
          </a:prstGeom>
        </p:spPr>
      </p:pic>
    </p:spTree>
    <p:extLst>
      <p:ext uri="{BB962C8B-B14F-4D97-AF65-F5344CB8AC3E}">
        <p14:creationId xmlns:p14="http://schemas.microsoft.com/office/powerpoint/2010/main" val="35613718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216" y="0"/>
            <a:ext cx="9725767" cy="72961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Picture 3" descr="Background pattern&#10;&#10;Description automatically generated">
            <a:extLst>
              <a:ext uri="{FF2B5EF4-FFF2-40B4-BE49-F238E27FC236}">
                <a16:creationId xmlns:a16="http://schemas.microsoft.com/office/drawing/2014/main" id="{A33FB5AB-8172-DE58-2B76-F2EF2C98A868}"/>
              </a:ext>
            </a:extLst>
          </p:cNvPr>
          <p:cNvPicPr>
            <a:picLocks noChangeAspect="1"/>
          </p:cNvPicPr>
          <p:nvPr/>
        </p:nvPicPr>
        <p:blipFill rotWithShape="1">
          <a:blip r:embed="rId2"/>
          <a:srcRect r="13650" b="-1"/>
          <a:stretch/>
        </p:blipFill>
        <p:spPr>
          <a:xfrm>
            <a:off x="20" y="1363"/>
            <a:ext cx="9728180" cy="7294787"/>
          </a:xfrm>
          <a:prstGeom prst="rect">
            <a:avLst/>
          </a:prstGeom>
        </p:spPr>
      </p:pic>
      <p:sp>
        <p:nvSpPr>
          <p:cNvPr id="3" name="Rectangle: Rounded Corners 9">
            <a:extLst>
              <a:ext uri="{FF2B5EF4-FFF2-40B4-BE49-F238E27FC236}">
                <a16:creationId xmlns:a16="http://schemas.microsoft.com/office/drawing/2014/main" id="{7B16FDE5-74CF-3DD7-3DBC-943A905CF347}"/>
              </a:ext>
            </a:extLst>
          </p:cNvPr>
          <p:cNvSpPr/>
          <p:nvPr/>
        </p:nvSpPr>
        <p:spPr>
          <a:xfrm>
            <a:off x="482605" y="3267222"/>
            <a:ext cx="2584203" cy="927175"/>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gradFill>
            <a:gsLst>
              <a:gs pos="0">
                <a:srgbClr val="FFFFFF"/>
              </a:gs>
              <a:gs pos="100000">
                <a:srgbClr val="FFCCFF"/>
              </a:gs>
            </a:gsLst>
            <a:lin ang="5400000"/>
          </a:gradFill>
          <a:ln w="12701" cap="flat">
            <a:solidFill>
              <a:srgbClr val="2F528F"/>
            </a:solidFill>
            <a:prstDash val="solid"/>
            <a:miter/>
          </a:ln>
          <a:effectLst>
            <a:outerShdw dist="38103" algn="tl">
              <a:srgbClr val="000000">
                <a:alpha val="40000"/>
              </a:srgbClr>
            </a:outerShdw>
          </a:effectLst>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kern="0" spc="-150" dirty="0">
                <a:solidFill>
                  <a:srgbClr val="000000"/>
                </a:solidFill>
                <a:latin typeface="Calibri"/>
              </a:rPr>
              <a:t>Getting angry with someone else when it is yourself who is at fault.</a:t>
            </a:r>
            <a:endParaRPr lang="en-GB" sz="1600" i="0" u="none" strike="noStrike" kern="0" cap="none" spc="-150" baseline="0" dirty="0">
              <a:solidFill>
                <a:srgbClr val="000000"/>
              </a:solidFill>
              <a:uFillTx/>
              <a:latin typeface="Calibri"/>
            </a:endParaRPr>
          </a:p>
        </p:txBody>
      </p:sp>
      <p:sp>
        <p:nvSpPr>
          <p:cNvPr id="6" name="TextBox 7">
            <a:extLst>
              <a:ext uri="{FF2B5EF4-FFF2-40B4-BE49-F238E27FC236}">
                <a16:creationId xmlns:a16="http://schemas.microsoft.com/office/drawing/2014/main" id="{5B8724C7-0728-1D21-B466-38E91AD1F967}"/>
              </a:ext>
            </a:extLst>
          </p:cNvPr>
          <p:cNvSpPr txBox="1"/>
          <p:nvPr/>
        </p:nvSpPr>
        <p:spPr>
          <a:xfrm>
            <a:off x="1808035" y="168806"/>
            <a:ext cx="6336705" cy="1200329"/>
          </a:xfrm>
          <a:prstGeom prst="rect">
            <a:avLst/>
          </a:prstGeom>
          <a:noFill/>
          <a:ln cap="flat">
            <a:noFill/>
          </a:ln>
          <a:effectLst>
            <a:outerShdw dist="38103" dir="5400000" algn="tl">
              <a:srgbClr val="000000">
                <a:alpha val="40000"/>
              </a:srgbClr>
            </a:outerShdw>
          </a:effectLst>
        </p:spPr>
        <p:txBody>
          <a:bodyPr vert="horz" wrap="square" lIns="91440" tIns="45720" rIns="91440" bIns="45720" anchor="t" anchorCtr="1" compatLnSpc="1">
            <a:sp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600" spc="-151" dirty="0">
                <a:solidFill>
                  <a:srgbClr val="000000"/>
                </a:solidFill>
                <a:latin typeface="Calibri"/>
              </a:rPr>
              <a:t>Healthy relationships introduction: What are healthy relationships</a:t>
            </a:r>
            <a:r>
              <a:rPr lang="en-GB" sz="3600" b="0" i="0" u="none" strike="noStrike" kern="1200" cap="none" spc="-151" baseline="0" dirty="0">
                <a:solidFill>
                  <a:srgbClr val="000000"/>
                </a:solidFill>
                <a:uFillTx/>
                <a:latin typeface="Calibri"/>
              </a:rPr>
              <a:t>?</a:t>
            </a:r>
          </a:p>
        </p:txBody>
      </p:sp>
      <p:pic>
        <p:nvPicPr>
          <p:cNvPr id="8" name="Picture 7">
            <a:extLst>
              <a:ext uri="{FF2B5EF4-FFF2-40B4-BE49-F238E27FC236}">
                <a16:creationId xmlns:a16="http://schemas.microsoft.com/office/drawing/2014/main" id="{E928DC4A-BA36-347B-6268-A57A1B71FD8F}"/>
              </a:ext>
            </a:extLst>
          </p:cNvPr>
          <p:cNvPicPr>
            <a:picLocks noChangeAspect="1"/>
          </p:cNvPicPr>
          <p:nvPr/>
        </p:nvPicPr>
        <p:blipFill>
          <a:blip r:embed="rId3"/>
          <a:stretch>
            <a:fillRect/>
          </a:stretch>
        </p:blipFill>
        <p:spPr>
          <a:xfrm>
            <a:off x="255588" y="208389"/>
            <a:ext cx="1464573" cy="1143361"/>
          </a:xfrm>
          <a:prstGeom prst="rect">
            <a:avLst/>
          </a:prstGeom>
        </p:spPr>
      </p:pic>
      <p:sp>
        <p:nvSpPr>
          <p:cNvPr id="2" name="Rectangle: Rounded Corners 9">
            <a:extLst>
              <a:ext uri="{FF2B5EF4-FFF2-40B4-BE49-F238E27FC236}">
                <a16:creationId xmlns:a16="http://schemas.microsoft.com/office/drawing/2014/main" id="{4FB19EF3-A45A-431D-AFC5-14BD32A49A95}"/>
              </a:ext>
            </a:extLst>
          </p:cNvPr>
          <p:cNvSpPr/>
          <p:nvPr/>
        </p:nvSpPr>
        <p:spPr>
          <a:xfrm>
            <a:off x="482605" y="4270794"/>
            <a:ext cx="2584203" cy="927175"/>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gradFill>
            <a:gsLst>
              <a:gs pos="0">
                <a:srgbClr val="FFFFFF"/>
              </a:gs>
              <a:gs pos="100000">
                <a:srgbClr val="FFCCFF"/>
              </a:gs>
            </a:gsLst>
            <a:lin ang="5400000"/>
          </a:gradFill>
          <a:ln w="12701" cap="flat">
            <a:solidFill>
              <a:srgbClr val="2F528F"/>
            </a:solidFill>
            <a:prstDash val="solid"/>
            <a:miter/>
          </a:ln>
          <a:effectLst>
            <a:outerShdw dist="38103" algn="tl">
              <a:srgbClr val="000000">
                <a:alpha val="40000"/>
              </a:srgbClr>
            </a:outerShdw>
          </a:effectLst>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i="0" u="none" strike="noStrike" kern="0" cap="none" spc="-150" baseline="0" dirty="0">
                <a:solidFill>
                  <a:srgbClr val="000000"/>
                </a:solidFill>
                <a:uFillTx/>
                <a:latin typeface="Calibri"/>
              </a:rPr>
              <a:t>Always copying your friend’s homework but not spending time with them in any other way.</a:t>
            </a:r>
          </a:p>
        </p:txBody>
      </p:sp>
      <p:sp>
        <p:nvSpPr>
          <p:cNvPr id="5" name="Rectangle: Rounded Corners 9">
            <a:extLst>
              <a:ext uri="{FF2B5EF4-FFF2-40B4-BE49-F238E27FC236}">
                <a16:creationId xmlns:a16="http://schemas.microsoft.com/office/drawing/2014/main" id="{BE0B55BC-C48B-91E4-A54D-AB2F2A74974B}"/>
              </a:ext>
            </a:extLst>
          </p:cNvPr>
          <p:cNvSpPr/>
          <p:nvPr/>
        </p:nvSpPr>
        <p:spPr>
          <a:xfrm>
            <a:off x="522048" y="5274366"/>
            <a:ext cx="2584203" cy="927175"/>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gradFill>
            <a:gsLst>
              <a:gs pos="0">
                <a:srgbClr val="FFFFFF"/>
              </a:gs>
              <a:gs pos="100000">
                <a:srgbClr val="FFCCFF"/>
              </a:gs>
            </a:gsLst>
            <a:lin ang="5400000"/>
          </a:gradFill>
          <a:ln w="12701" cap="flat">
            <a:solidFill>
              <a:srgbClr val="2F528F"/>
            </a:solidFill>
            <a:prstDash val="solid"/>
            <a:miter/>
          </a:ln>
          <a:effectLst>
            <a:outerShdw dist="38103" algn="tl">
              <a:srgbClr val="000000">
                <a:alpha val="40000"/>
              </a:srgbClr>
            </a:outerShdw>
          </a:effectLst>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i="0" u="none" strike="noStrike" kern="0" cap="none" spc="-150" baseline="0" dirty="0">
                <a:solidFill>
                  <a:srgbClr val="000000"/>
                </a:solidFill>
                <a:uFillTx/>
                <a:latin typeface="Calibri"/>
              </a:rPr>
              <a:t>Confronting your friend about their behaviour when they have been mean to another friend.</a:t>
            </a:r>
          </a:p>
        </p:txBody>
      </p:sp>
      <p:sp>
        <p:nvSpPr>
          <p:cNvPr id="10" name="Rectangle: Rounded Corners 9">
            <a:extLst>
              <a:ext uri="{FF2B5EF4-FFF2-40B4-BE49-F238E27FC236}">
                <a16:creationId xmlns:a16="http://schemas.microsoft.com/office/drawing/2014/main" id="{F4A81F3E-A1CB-98AE-E8EB-85E4586379D2}"/>
              </a:ext>
            </a:extLst>
          </p:cNvPr>
          <p:cNvSpPr/>
          <p:nvPr/>
        </p:nvSpPr>
        <p:spPr>
          <a:xfrm>
            <a:off x="522048" y="6255964"/>
            <a:ext cx="2584203" cy="927175"/>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gradFill>
            <a:gsLst>
              <a:gs pos="0">
                <a:srgbClr val="FFFFFF"/>
              </a:gs>
              <a:gs pos="100000">
                <a:srgbClr val="FFCCFF"/>
              </a:gs>
            </a:gsLst>
            <a:lin ang="5400000"/>
          </a:gradFill>
          <a:ln w="12701" cap="flat">
            <a:solidFill>
              <a:srgbClr val="2F528F"/>
            </a:solidFill>
            <a:prstDash val="solid"/>
            <a:miter/>
          </a:ln>
          <a:effectLst>
            <a:outerShdw dist="38103" algn="tl">
              <a:srgbClr val="000000">
                <a:alpha val="40000"/>
              </a:srgbClr>
            </a:outerShdw>
          </a:effectLst>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i="0" u="none" strike="noStrike" kern="0" cap="none" spc="-150" baseline="0" dirty="0">
                <a:solidFill>
                  <a:srgbClr val="000000"/>
                </a:solidFill>
                <a:uFillTx/>
                <a:latin typeface="Calibri"/>
              </a:rPr>
              <a:t>Getting someone else to take the blame for something that you have done wrong.</a:t>
            </a:r>
          </a:p>
        </p:txBody>
      </p:sp>
      <p:sp>
        <p:nvSpPr>
          <p:cNvPr id="11" name="Rectangle: Rounded Corners 9">
            <a:extLst>
              <a:ext uri="{FF2B5EF4-FFF2-40B4-BE49-F238E27FC236}">
                <a16:creationId xmlns:a16="http://schemas.microsoft.com/office/drawing/2014/main" id="{F9ACE0AC-C082-D54B-137F-26E961CA20DE}"/>
              </a:ext>
            </a:extLst>
          </p:cNvPr>
          <p:cNvSpPr/>
          <p:nvPr/>
        </p:nvSpPr>
        <p:spPr>
          <a:xfrm>
            <a:off x="3571998" y="3288035"/>
            <a:ext cx="2584203" cy="927175"/>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gradFill>
            <a:gsLst>
              <a:gs pos="0">
                <a:srgbClr val="FFFFFF"/>
              </a:gs>
              <a:gs pos="100000">
                <a:srgbClr val="FFCCFF"/>
              </a:gs>
            </a:gsLst>
            <a:lin ang="5400000"/>
          </a:gradFill>
          <a:ln w="12701" cap="flat">
            <a:solidFill>
              <a:srgbClr val="2F528F"/>
            </a:solidFill>
            <a:prstDash val="solid"/>
            <a:miter/>
          </a:ln>
          <a:effectLst>
            <a:outerShdw dist="38103" algn="tl">
              <a:srgbClr val="000000">
                <a:alpha val="40000"/>
              </a:srgbClr>
            </a:outerShdw>
          </a:effectLst>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i="0" u="none" strike="noStrike" kern="0" cap="none" spc="-150" baseline="0" dirty="0">
                <a:solidFill>
                  <a:srgbClr val="000000"/>
                </a:solidFill>
                <a:uFillTx/>
                <a:latin typeface="Calibri"/>
              </a:rPr>
              <a:t>Asking your friend if you can start dating her sister.</a:t>
            </a:r>
          </a:p>
        </p:txBody>
      </p:sp>
      <p:sp>
        <p:nvSpPr>
          <p:cNvPr id="12" name="Rectangle: Rounded Corners 9">
            <a:extLst>
              <a:ext uri="{FF2B5EF4-FFF2-40B4-BE49-F238E27FC236}">
                <a16:creationId xmlns:a16="http://schemas.microsoft.com/office/drawing/2014/main" id="{7B2C553F-5EA5-1A20-25AD-954CFFAED5D1}"/>
              </a:ext>
            </a:extLst>
          </p:cNvPr>
          <p:cNvSpPr/>
          <p:nvPr/>
        </p:nvSpPr>
        <p:spPr>
          <a:xfrm>
            <a:off x="3563067" y="4269972"/>
            <a:ext cx="2584203" cy="927175"/>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gradFill>
            <a:gsLst>
              <a:gs pos="0">
                <a:srgbClr val="FFFFFF"/>
              </a:gs>
              <a:gs pos="100000">
                <a:srgbClr val="FFCCFF"/>
              </a:gs>
            </a:gsLst>
            <a:lin ang="5400000"/>
          </a:gradFill>
          <a:ln w="12701" cap="flat">
            <a:solidFill>
              <a:srgbClr val="2F528F"/>
            </a:solidFill>
            <a:prstDash val="solid"/>
            <a:miter/>
          </a:ln>
          <a:effectLst>
            <a:outerShdw dist="38103" algn="tl">
              <a:srgbClr val="000000">
                <a:alpha val="40000"/>
              </a:srgbClr>
            </a:outerShdw>
          </a:effectLst>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kern="0" spc="-150" dirty="0">
                <a:solidFill>
                  <a:srgbClr val="000000"/>
                </a:solidFill>
                <a:latin typeface="Calibri"/>
              </a:rPr>
              <a:t>Following your partner to check they are where they said they’d be.</a:t>
            </a:r>
            <a:endParaRPr lang="en-GB" sz="1600" i="0" u="none" strike="noStrike" kern="0" cap="none" spc="-150" baseline="0" dirty="0">
              <a:solidFill>
                <a:srgbClr val="000000"/>
              </a:solidFill>
              <a:uFillTx/>
              <a:latin typeface="Calibri"/>
            </a:endParaRPr>
          </a:p>
        </p:txBody>
      </p:sp>
      <p:sp>
        <p:nvSpPr>
          <p:cNvPr id="13" name="Rectangle: Rounded Corners 9">
            <a:extLst>
              <a:ext uri="{FF2B5EF4-FFF2-40B4-BE49-F238E27FC236}">
                <a16:creationId xmlns:a16="http://schemas.microsoft.com/office/drawing/2014/main" id="{365FCA06-C389-9E0A-4297-797250F2167E}"/>
              </a:ext>
            </a:extLst>
          </p:cNvPr>
          <p:cNvSpPr/>
          <p:nvPr/>
        </p:nvSpPr>
        <p:spPr>
          <a:xfrm>
            <a:off x="3551015" y="5274366"/>
            <a:ext cx="2584203" cy="927175"/>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gradFill>
            <a:gsLst>
              <a:gs pos="0">
                <a:srgbClr val="FFFFFF"/>
              </a:gs>
              <a:gs pos="100000">
                <a:srgbClr val="FFCCFF"/>
              </a:gs>
            </a:gsLst>
            <a:lin ang="5400000"/>
          </a:gradFill>
          <a:ln w="12701" cap="flat">
            <a:solidFill>
              <a:srgbClr val="2F528F"/>
            </a:solidFill>
            <a:prstDash val="solid"/>
            <a:miter/>
          </a:ln>
          <a:effectLst>
            <a:outerShdw dist="38103" algn="tl">
              <a:srgbClr val="000000">
                <a:alpha val="40000"/>
              </a:srgbClr>
            </a:outerShdw>
          </a:effectLst>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i="0" u="none" strike="noStrike" kern="0" cap="none" spc="-150" baseline="0" dirty="0">
                <a:solidFill>
                  <a:srgbClr val="000000"/>
                </a:solidFill>
                <a:uFillTx/>
                <a:latin typeface="Calibri"/>
              </a:rPr>
              <a:t>Not letting your partner hang out with their friends of the opposite sex (or same sex in a gay relationship).</a:t>
            </a:r>
          </a:p>
        </p:txBody>
      </p:sp>
      <p:sp>
        <p:nvSpPr>
          <p:cNvPr id="15" name="Rectangle: Rounded Corners 9">
            <a:extLst>
              <a:ext uri="{FF2B5EF4-FFF2-40B4-BE49-F238E27FC236}">
                <a16:creationId xmlns:a16="http://schemas.microsoft.com/office/drawing/2014/main" id="{D5CCFA7D-19E0-3560-4B2D-A89EBFA4EC45}"/>
              </a:ext>
            </a:extLst>
          </p:cNvPr>
          <p:cNvSpPr/>
          <p:nvPr/>
        </p:nvSpPr>
        <p:spPr>
          <a:xfrm>
            <a:off x="3542084" y="6264727"/>
            <a:ext cx="2584203" cy="927175"/>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gradFill>
            <a:gsLst>
              <a:gs pos="0">
                <a:srgbClr val="FFFFFF"/>
              </a:gs>
              <a:gs pos="100000">
                <a:srgbClr val="FFCCFF"/>
              </a:gs>
            </a:gsLst>
            <a:lin ang="5400000"/>
          </a:gradFill>
          <a:ln w="12701" cap="flat">
            <a:solidFill>
              <a:srgbClr val="2F528F"/>
            </a:solidFill>
            <a:prstDash val="solid"/>
            <a:miter/>
          </a:ln>
          <a:effectLst>
            <a:outerShdw dist="38103" algn="tl">
              <a:srgbClr val="000000">
                <a:alpha val="40000"/>
              </a:srgbClr>
            </a:outerShdw>
          </a:effectLst>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i="0" u="none" strike="noStrike" kern="0" cap="none" spc="-150" baseline="0" dirty="0">
                <a:solidFill>
                  <a:srgbClr val="000000"/>
                </a:solidFill>
                <a:uFillTx/>
                <a:latin typeface="Calibri"/>
              </a:rPr>
              <a:t>Lying to your friend about liking their flute-playing when it sounds awful.</a:t>
            </a:r>
          </a:p>
        </p:txBody>
      </p:sp>
      <p:sp>
        <p:nvSpPr>
          <p:cNvPr id="16" name="Rectangle: Rounded Corners 9">
            <a:extLst>
              <a:ext uri="{FF2B5EF4-FFF2-40B4-BE49-F238E27FC236}">
                <a16:creationId xmlns:a16="http://schemas.microsoft.com/office/drawing/2014/main" id="{9C17DE2E-37B2-9A71-DAE7-0709114EA611}"/>
              </a:ext>
            </a:extLst>
          </p:cNvPr>
          <p:cNvSpPr/>
          <p:nvPr/>
        </p:nvSpPr>
        <p:spPr>
          <a:xfrm>
            <a:off x="6548328" y="3299450"/>
            <a:ext cx="2584203" cy="927175"/>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gradFill>
            <a:gsLst>
              <a:gs pos="0">
                <a:srgbClr val="FFFFFF"/>
              </a:gs>
              <a:gs pos="100000">
                <a:srgbClr val="FFCCFF"/>
              </a:gs>
            </a:gsLst>
            <a:lin ang="5400000"/>
          </a:gradFill>
          <a:ln w="12701" cap="flat">
            <a:solidFill>
              <a:srgbClr val="2F528F"/>
            </a:solidFill>
            <a:prstDash val="solid"/>
            <a:miter/>
          </a:ln>
          <a:effectLst>
            <a:outerShdw dist="38103" algn="tl">
              <a:srgbClr val="000000">
                <a:alpha val="40000"/>
              </a:srgbClr>
            </a:outerShdw>
          </a:effectLst>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i="0" u="none" strike="noStrike" kern="0" cap="none" spc="-150" baseline="0" dirty="0">
                <a:solidFill>
                  <a:srgbClr val="000000"/>
                </a:solidFill>
                <a:uFillTx/>
                <a:latin typeface="Calibri"/>
              </a:rPr>
              <a:t>Trying to get someone to change their religion so your family will accept your relationship with them.</a:t>
            </a:r>
          </a:p>
        </p:txBody>
      </p:sp>
      <p:sp>
        <p:nvSpPr>
          <p:cNvPr id="17" name="Rectangle: Rounded Corners 9">
            <a:extLst>
              <a:ext uri="{FF2B5EF4-FFF2-40B4-BE49-F238E27FC236}">
                <a16:creationId xmlns:a16="http://schemas.microsoft.com/office/drawing/2014/main" id="{4E7201BB-598A-A42D-ED2D-78B2E1BFBC41}"/>
              </a:ext>
            </a:extLst>
          </p:cNvPr>
          <p:cNvSpPr/>
          <p:nvPr/>
        </p:nvSpPr>
        <p:spPr>
          <a:xfrm>
            <a:off x="6571844" y="4281048"/>
            <a:ext cx="2584203" cy="927175"/>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gradFill>
            <a:gsLst>
              <a:gs pos="0">
                <a:srgbClr val="FFFFFF"/>
              </a:gs>
              <a:gs pos="100000">
                <a:srgbClr val="FFCCFF"/>
              </a:gs>
            </a:gsLst>
            <a:lin ang="5400000"/>
          </a:gradFill>
          <a:ln w="12701" cap="flat">
            <a:solidFill>
              <a:srgbClr val="2F528F"/>
            </a:solidFill>
            <a:prstDash val="solid"/>
            <a:miter/>
          </a:ln>
          <a:effectLst>
            <a:outerShdw dist="38103" algn="tl">
              <a:srgbClr val="000000">
                <a:alpha val="40000"/>
              </a:srgbClr>
            </a:outerShdw>
          </a:effectLst>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i="0" u="none" strike="noStrike" kern="0" cap="none" spc="-150" baseline="0" dirty="0">
                <a:solidFill>
                  <a:srgbClr val="000000"/>
                </a:solidFill>
                <a:uFillTx/>
                <a:latin typeface="Calibri"/>
              </a:rPr>
              <a:t>Telling someone if your friend is in danger, even though your swore you’d keep it a secret.</a:t>
            </a:r>
          </a:p>
        </p:txBody>
      </p:sp>
      <p:sp>
        <p:nvSpPr>
          <p:cNvPr id="18" name="Rectangle: Rounded Corners 9">
            <a:extLst>
              <a:ext uri="{FF2B5EF4-FFF2-40B4-BE49-F238E27FC236}">
                <a16:creationId xmlns:a16="http://schemas.microsoft.com/office/drawing/2014/main" id="{C007560F-F7C8-EB14-EFA8-5C5EFD0A972E}"/>
              </a:ext>
            </a:extLst>
          </p:cNvPr>
          <p:cNvSpPr/>
          <p:nvPr/>
        </p:nvSpPr>
        <p:spPr>
          <a:xfrm>
            <a:off x="6587771" y="5274366"/>
            <a:ext cx="2584203" cy="927175"/>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gradFill>
            <a:gsLst>
              <a:gs pos="0">
                <a:srgbClr val="FFFFFF"/>
              </a:gs>
              <a:gs pos="100000">
                <a:srgbClr val="FFCCFF"/>
              </a:gs>
            </a:gsLst>
            <a:lin ang="5400000"/>
          </a:gradFill>
          <a:ln w="12701" cap="flat">
            <a:solidFill>
              <a:srgbClr val="2F528F"/>
            </a:solidFill>
            <a:prstDash val="solid"/>
            <a:miter/>
          </a:ln>
          <a:effectLst>
            <a:outerShdw dist="38103" algn="tl">
              <a:srgbClr val="000000">
                <a:alpha val="40000"/>
              </a:srgbClr>
            </a:outerShdw>
          </a:effectLst>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kern="0" spc="-150" dirty="0">
                <a:solidFill>
                  <a:srgbClr val="000000"/>
                </a:solidFill>
                <a:latin typeface="Calibri"/>
              </a:rPr>
              <a:t>Pressuring</a:t>
            </a:r>
            <a:r>
              <a:rPr lang="en-GB" sz="1600" i="0" u="none" strike="noStrike" kern="0" cap="none" spc="-150" baseline="0" dirty="0">
                <a:solidFill>
                  <a:srgbClr val="000000"/>
                </a:solidFill>
                <a:uFillTx/>
                <a:latin typeface="Calibri"/>
              </a:rPr>
              <a:t> your girlfriend or boyfriend to send you naked pictures of themselves.</a:t>
            </a:r>
          </a:p>
        </p:txBody>
      </p:sp>
      <p:sp>
        <p:nvSpPr>
          <p:cNvPr id="19" name="Rectangle: Rounded Corners 9">
            <a:extLst>
              <a:ext uri="{FF2B5EF4-FFF2-40B4-BE49-F238E27FC236}">
                <a16:creationId xmlns:a16="http://schemas.microsoft.com/office/drawing/2014/main" id="{8B2B7940-79F4-7028-3577-E69849267A08}"/>
              </a:ext>
            </a:extLst>
          </p:cNvPr>
          <p:cNvSpPr/>
          <p:nvPr/>
        </p:nvSpPr>
        <p:spPr>
          <a:xfrm>
            <a:off x="6604278" y="6255964"/>
            <a:ext cx="2584203" cy="927175"/>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gradFill>
            <a:gsLst>
              <a:gs pos="0">
                <a:srgbClr val="FFFFFF"/>
              </a:gs>
              <a:gs pos="100000">
                <a:srgbClr val="FFCCFF"/>
              </a:gs>
            </a:gsLst>
            <a:lin ang="5400000"/>
          </a:gradFill>
          <a:ln w="12701" cap="flat">
            <a:solidFill>
              <a:srgbClr val="2F528F"/>
            </a:solidFill>
            <a:prstDash val="solid"/>
            <a:miter/>
          </a:ln>
          <a:effectLst>
            <a:outerShdw dist="38103" algn="tl">
              <a:srgbClr val="000000">
                <a:alpha val="40000"/>
              </a:srgbClr>
            </a:outerShdw>
          </a:effectLst>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i="0" u="none" strike="noStrike" kern="0" cap="none" spc="-150" baseline="0" dirty="0">
                <a:solidFill>
                  <a:srgbClr val="000000"/>
                </a:solidFill>
                <a:uFillTx/>
                <a:latin typeface="Calibri"/>
              </a:rPr>
              <a:t>Telling your partner where they can or can’t go.</a:t>
            </a:r>
          </a:p>
        </p:txBody>
      </p:sp>
      <p:sp>
        <p:nvSpPr>
          <p:cNvPr id="20" name="TextBox 19">
            <a:extLst>
              <a:ext uri="{FF2B5EF4-FFF2-40B4-BE49-F238E27FC236}">
                <a16:creationId xmlns:a16="http://schemas.microsoft.com/office/drawing/2014/main" id="{E5D2D8B6-61C3-BE7D-8D76-E27C0291B610}"/>
              </a:ext>
            </a:extLst>
          </p:cNvPr>
          <p:cNvSpPr txBox="1"/>
          <p:nvPr/>
        </p:nvSpPr>
        <p:spPr>
          <a:xfrm>
            <a:off x="535655" y="1849447"/>
            <a:ext cx="2544760" cy="646331"/>
          </a:xfrm>
          <a:prstGeom prst="rect">
            <a:avLst/>
          </a:prstGeom>
          <a:solidFill>
            <a:srgbClr val="FFFF00"/>
          </a:solidFill>
          <a:effectLst>
            <a:outerShdw blurRad="50800" dist="38100" dir="13500000" algn="br" rotWithShape="0">
              <a:prstClr val="black">
                <a:alpha val="40000"/>
              </a:prstClr>
            </a:outerShdw>
          </a:effectLst>
        </p:spPr>
        <p:txBody>
          <a:bodyPr wrap="square" rtlCol="0">
            <a:spAutoFit/>
          </a:bodyPr>
          <a:lstStyle/>
          <a:p>
            <a:r>
              <a:rPr lang="en-GB" dirty="0">
                <a:effectLst>
                  <a:outerShdw blurRad="38100" dist="38100" dir="2700000" algn="tl">
                    <a:srgbClr val="000000">
                      <a:alpha val="43137"/>
                    </a:srgbClr>
                  </a:outerShdw>
                </a:effectLst>
              </a:rPr>
              <a:t>This would happen in a healthy relationship</a:t>
            </a:r>
          </a:p>
        </p:txBody>
      </p:sp>
      <p:sp>
        <p:nvSpPr>
          <p:cNvPr id="21" name="TextBox 20">
            <a:extLst>
              <a:ext uri="{FF2B5EF4-FFF2-40B4-BE49-F238E27FC236}">
                <a16:creationId xmlns:a16="http://schemas.microsoft.com/office/drawing/2014/main" id="{EEBCBF9E-443B-793D-1435-9F0E7FAFF0D7}"/>
              </a:ext>
            </a:extLst>
          </p:cNvPr>
          <p:cNvSpPr txBox="1"/>
          <p:nvPr/>
        </p:nvSpPr>
        <p:spPr>
          <a:xfrm>
            <a:off x="6092921" y="1837617"/>
            <a:ext cx="3283721" cy="646331"/>
          </a:xfrm>
          <a:prstGeom prst="rect">
            <a:avLst/>
          </a:prstGeom>
          <a:solidFill>
            <a:srgbClr val="FFFF00"/>
          </a:solidFill>
          <a:effectLst>
            <a:outerShdw blurRad="50800" dist="38100" dir="13500000" algn="br" rotWithShape="0">
              <a:prstClr val="black">
                <a:alpha val="40000"/>
              </a:prstClr>
            </a:outerShdw>
          </a:effectLst>
        </p:spPr>
        <p:txBody>
          <a:bodyPr wrap="square" rtlCol="0">
            <a:spAutoFit/>
          </a:bodyPr>
          <a:lstStyle/>
          <a:p>
            <a:r>
              <a:rPr lang="en-GB" dirty="0">
                <a:effectLst>
                  <a:outerShdw blurRad="38100" dist="38100" dir="2700000" algn="tl">
                    <a:srgbClr val="000000">
                      <a:alpha val="43137"/>
                    </a:srgbClr>
                  </a:outerShdw>
                </a:effectLst>
              </a:rPr>
              <a:t>This is unhealthy behaviour for a relationship</a:t>
            </a:r>
          </a:p>
        </p:txBody>
      </p:sp>
      <p:sp>
        <p:nvSpPr>
          <p:cNvPr id="22" name="TextBox 21">
            <a:extLst>
              <a:ext uri="{FF2B5EF4-FFF2-40B4-BE49-F238E27FC236}">
                <a16:creationId xmlns:a16="http://schemas.microsoft.com/office/drawing/2014/main" id="{7B69C787-A7F2-EDAC-3D58-82B17DB1EDB3}"/>
              </a:ext>
            </a:extLst>
          </p:cNvPr>
          <p:cNvSpPr txBox="1"/>
          <p:nvPr/>
        </p:nvSpPr>
        <p:spPr>
          <a:xfrm>
            <a:off x="4186113" y="1373003"/>
            <a:ext cx="1296144" cy="1446550"/>
          </a:xfrm>
          <a:prstGeom prst="rect">
            <a:avLst/>
          </a:prstGeom>
          <a:noFill/>
        </p:spPr>
        <p:txBody>
          <a:bodyPr wrap="square" rtlCol="0">
            <a:spAutoFit/>
          </a:bodyPr>
          <a:lstStyle/>
          <a:p>
            <a:r>
              <a:rPr lang="en-GB" sz="8800" b="1" dirty="0">
                <a:solidFill>
                  <a:srgbClr val="0000FF"/>
                </a:solidFill>
                <a:effectLst>
                  <a:outerShdw blurRad="38100" dist="38100" dir="2700000" algn="tl">
                    <a:srgbClr val="000000">
                      <a:alpha val="43137"/>
                    </a:srgbClr>
                  </a:outerShdw>
                </a:effectLst>
              </a:rPr>
              <a:t>?</a:t>
            </a:r>
          </a:p>
        </p:txBody>
      </p:sp>
      <p:pic>
        <p:nvPicPr>
          <p:cNvPr id="7" name="Picture 6">
            <a:extLst>
              <a:ext uri="{FF2B5EF4-FFF2-40B4-BE49-F238E27FC236}">
                <a16:creationId xmlns:a16="http://schemas.microsoft.com/office/drawing/2014/main" id="{A3700B17-F779-407B-AFF5-55AE742824BE}"/>
              </a:ext>
            </a:extLst>
          </p:cNvPr>
          <p:cNvPicPr>
            <a:picLocks noChangeAspect="1"/>
          </p:cNvPicPr>
          <p:nvPr/>
        </p:nvPicPr>
        <p:blipFill>
          <a:blip r:embed="rId4"/>
          <a:stretch>
            <a:fillRect/>
          </a:stretch>
        </p:blipFill>
        <p:spPr>
          <a:xfrm>
            <a:off x="8552036" y="151986"/>
            <a:ext cx="920576" cy="926672"/>
          </a:xfrm>
          <a:prstGeom prst="rect">
            <a:avLst/>
          </a:prstGeom>
        </p:spPr>
      </p:pic>
    </p:spTree>
    <p:extLst>
      <p:ext uri="{BB962C8B-B14F-4D97-AF65-F5344CB8AC3E}">
        <p14:creationId xmlns:p14="http://schemas.microsoft.com/office/powerpoint/2010/main" val="22954597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216" y="0"/>
            <a:ext cx="9725767" cy="72961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Arial"/>
            </a:endParaRPr>
          </a:p>
        </p:txBody>
      </p:sp>
      <p:pic>
        <p:nvPicPr>
          <p:cNvPr id="4" name="Picture 3" descr="Background pattern&#10;&#10;Description automatically generated">
            <a:extLst>
              <a:ext uri="{FF2B5EF4-FFF2-40B4-BE49-F238E27FC236}">
                <a16:creationId xmlns:a16="http://schemas.microsoft.com/office/drawing/2014/main" id="{A33FB5AB-8172-DE58-2B76-F2EF2C98A868}"/>
              </a:ext>
            </a:extLst>
          </p:cNvPr>
          <p:cNvPicPr>
            <a:picLocks noChangeAspect="1"/>
          </p:cNvPicPr>
          <p:nvPr/>
        </p:nvPicPr>
        <p:blipFill rotWithShape="1">
          <a:blip r:embed="rId2"/>
          <a:srcRect r="13650" b="-1"/>
          <a:stretch/>
        </p:blipFill>
        <p:spPr>
          <a:xfrm>
            <a:off x="20" y="1363"/>
            <a:ext cx="9728180" cy="7294787"/>
          </a:xfrm>
          <a:prstGeom prst="rect">
            <a:avLst/>
          </a:prstGeom>
        </p:spPr>
      </p:pic>
      <p:sp>
        <p:nvSpPr>
          <p:cNvPr id="2" name="Rectangle: Rounded Corners 9">
            <a:extLst>
              <a:ext uri="{FF2B5EF4-FFF2-40B4-BE49-F238E27FC236}">
                <a16:creationId xmlns:a16="http://schemas.microsoft.com/office/drawing/2014/main" id="{1FB59F79-52FE-5806-F5B5-A5900EB71F5F}"/>
              </a:ext>
            </a:extLst>
          </p:cNvPr>
          <p:cNvSpPr/>
          <p:nvPr/>
        </p:nvSpPr>
        <p:spPr>
          <a:xfrm>
            <a:off x="514704" y="584826"/>
            <a:ext cx="8445662" cy="5933431"/>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gradFill>
            <a:gsLst>
              <a:gs pos="0">
                <a:srgbClr val="FFFFFF"/>
              </a:gs>
              <a:gs pos="100000">
                <a:srgbClr val="FFCCFF"/>
              </a:gs>
            </a:gsLst>
            <a:lin ang="5400000"/>
          </a:gradFill>
          <a:ln w="12701" cap="flat">
            <a:solidFill>
              <a:srgbClr val="2F528F"/>
            </a:solidFill>
            <a:prstDash val="solid"/>
            <a:miter/>
          </a:ln>
          <a:effectLst>
            <a:outerShdw dist="38103" algn="tl">
              <a:srgbClr val="000000">
                <a:alpha val="40000"/>
              </a:srgbClr>
            </a:outerShdw>
          </a:effectLst>
        </p:spPr>
        <p:txBody>
          <a:bodyPr vert="horz" wrap="square" lIns="91440" tIns="45720" rIns="91440" bIns="45720" anchor="ctr" anchorCtr="0" compatLnSpc="1">
            <a:noAutofit/>
          </a:bodyPr>
          <a:lstStyle/>
          <a:p>
            <a:pPr marL="0" marR="0" lvl="0" indent="0" algn="l" defTabSz="914400" rtl="0" eaLnBrk="0"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2200" b="0" i="0" u="none" strike="noStrike" kern="1200" cap="none" spc="-150" normalizeH="0" baseline="0" noProof="0" dirty="0">
              <a:ln>
                <a:noFill/>
              </a:ln>
              <a:solidFill>
                <a:srgbClr val="FF0000"/>
              </a:solidFill>
              <a:effectLst/>
              <a:uLnTx/>
              <a:uFillTx/>
              <a:latin typeface="Calibri" pitchFamily="34"/>
              <a:ea typeface="+mn-ea"/>
              <a:cs typeface="Calibri" pitchFamily="34"/>
            </a:endParaRPr>
          </a:p>
        </p:txBody>
      </p:sp>
      <p:sp>
        <p:nvSpPr>
          <p:cNvPr id="10" name="TextBox 11">
            <a:extLst>
              <a:ext uri="{FF2B5EF4-FFF2-40B4-BE49-F238E27FC236}">
                <a16:creationId xmlns:a16="http://schemas.microsoft.com/office/drawing/2014/main" id="{65325A73-8BE4-BBAF-B6BB-7D376983FA0F}"/>
              </a:ext>
            </a:extLst>
          </p:cNvPr>
          <p:cNvSpPr txBox="1"/>
          <p:nvPr/>
        </p:nvSpPr>
        <p:spPr>
          <a:xfrm rot="21284122">
            <a:off x="324407" y="197439"/>
            <a:ext cx="1938977" cy="830997"/>
          </a:xfrm>
          <a:prstGeom prst="rect">
            <a:avLst/>
          </a:prstGeom>
          <a:solidFill>
            <a:srgbClr val="0000FF"/>
          </a:solidFill>
          <a:ln w="9528" cap="flat">
            <a:solidFill>
              <a:srgbClr val="000000"/>
            </a:solidFill>
            <a:prstDash val="solid"/>
            <a:miter/>
          </a:ln>
        </p:spPr>
        <p:txBody>
          <a:bodyPr vert="horz" wrap="square" lIns="91440" tIns="45720" rIns="91440" bIns="45720" anchor="t" anchorCtr="0" compatLnSpc="1">
            <a:spAutoFit/>
          </a:bodyPr>
          <a:lstStyle/>
          <a:p>
            <a:pPr marL="0" marR="0" lvl="0" indent="0" algn="l" defTabSz="457200" rtl="0" eaLnBrk="0"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lang="en-GB" sz="2400" b="1" kern="0" spc="-151" dirty="0">
                <a:solidFill>
                  <a:srgbClr val="000000"/>
                </a:solidFill>
                <a:highlight>
                  <a:srgbClr val="FFFF00"/>
                </a:highlight>
                <a:latin typeface="Calibri"/>
              </a:rPr>
              <a:t>Checking for understanding</a:t>
            </a:r>
            <a:r>
              <a:rPr kumimoji="0" lang="en-GB" sz="2400" b="1" i="0" u="none" strike="noStrike" kern="1200" cap="none" spc="-151" normalizeH="0" baseline="0" noProof="0" dirty="0">
                <a:ln>
                  <a:noFill/>
                </a:ln>
                <a:solidFill>
                  <a:srgbClr val="000000"/>
                </a:solidFill>
                <a:effectLst/>
                <a:highlight>
                  <a:srgbClr val="FFFF00"/>
                </a:highlight>
                <a:uLnTx/>
                <a:uFillTx/>
                <a:latin typeface="Calibri"/>
                <a:ea typeface="+mn-ea"/>
                <a:cs typeface="Arial" panose="020B0604020202020204" pitchFamily="34" charset="0"/>
              </a:rPr>
              <a:t>:</a:t>
            </a:r>
          </a:p>
        </p:txBody>
      </p:sp>
      <p:sp>
        <p:nvSpPr>
          <p:cNvPr id="8" name="TextBox 7">
            <a:extLst>
              <a:ext uri="{FF2B5EF4-FFF2-40B4-BE49-F238E27FC236}">
                <a16:creationId xmlns:a16="http://schemas.microsoft.com/office/drawing/2014/main" id="{041FDB4D-9A16-8256-AD19-2887B9C53A4C}"/>
              </a:ext>
            </a:extLst>
          </p:cNvPr>
          <p:cNvSpPr txBox="1"/>
          <p:nvPr/>
        </p:nvSpPr>
        <p:spPr>
          <a:xfrm>
            <a:off x="3731544" y="3342752"/>
            <a:ext cx="1959800" cy="400110"/>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GB" sz="20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16" name="Picture 15">
            <a:extLst>
              <a:ext uri="{FF2B5EF4-FFF2-40B4-BE49-F238E27FC236}">
                <a16:creationId xmlns:a16="http://schemas.microsoft.com/office/drawing/2014/main" id="{B240270E-A96E-F30C-3ECF-753E97B49813}"/>
              </a:ext>
            </a:extLst>
          </p:cNvPr>
          <p:cNvPicPr>
            <a:picLocks noChangeAspect="1"/>
          </p:cNvPicPr>
          <p:nvPr/>
        </p:nvPicPr>
        <p:blipFill>
          <a:blip r:embed="rId3"/>
          <a:stretch>
            <a:fillRect/>
          </a:stretch>
        </p:blipFill>
        <p:spPr>
          <a:xfrm>
            <a:off x="8030267" y="5584346"/>
            <a:ext cx="1443587" cy="1126978"/>
          </a:xfrm>
          <a:prstGeom prst="rect">
            <a:avLst/>
          </a:prstGeom>
        </p:spPr>
      </p:pic>
      <p:sp>
        <p:nvSpPr>
          <p:cNvPr id="20" name="TextBox 19">
            <a:extLst>
              <a:ext uri="{FF2B5EF4-FFF2-40B4-BE49-F238E27FC236}">
                <a16:creationId xmlns:a16="http://schemas.microsoft.com/office/drawing/2014/main" id="{594321CF-2B8B-127C-2EB1-259DD3CD1BBD}"/>
              </a:ext>
            </a:extLst>
          </p:cNvPr>
          <p:cNvSpPr txBox="1"/>
          <p:nvPr/>
        </p:nvSpPr>
        <p:spPr>
          <a:xfrm>
            <a:off x="687636" y="1205510"/>
            <a:ext cx="8208911" cy="4062651"/>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900" b="1" i="0" u="none" strike="noStrike" kern="1200" cap="none" spc="0" normalizeH="0" baseline="0" noProof="0" dirty="0">
                <a:ln>
                  <a:noFill/>
                </a:ln>
                <a:solidFill>
                  <a:srgbClr val="0000FF"/>
                </a:solidFill>
                <a:effectLst/>
                <a:uLnTx/>
                <a:uFillTx/>
                <a:latin typeface="Calibri" panose="020F0502020204030204" pitchFamily="34" charset="0"/>
                <a:ea typeface="+mn-ea"/>
                <a:cs typeface="Calibri" panose="020F0502020204030204" pitchFamily="34" charset="0"/>
              </a:rPr>
              <a:t>Please complete the quick Microsoft form after teaching this lesson and taking a vote via hands up or whiteboards:</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900" b="1" i="0" u="none" strike="noStrike" kern="1200" cap="none" spc="0" normalizeH="0" baseline="0" noProof="0" dirty="0">
                <a:ln>
                  <a:noFill/>
                </a:ln>
                <a:solidFill>
                  <a:srgbClr val="0000FF"/>
                </a:solidFill>
                <a:effectLst/>
                <a:uLnTx/>
                <a:uFillTx/>
                <a:latin typeface="Calibri" panose="020F0502020204030204" pitchFamily="34" charset="0"/>
                <a:ea typeface="+mn-ea"/>
                <a:cs typeface="Calibri" panose="020F0502020204030204" pitchFamily="34" charset="0"/>
                <a:hlinkClick r:id="rId4"/>
              </a:rPr>
              <a:t>https://forms.office.com/e/iyjyPSgJ8V</a:t>
            </a:r>
            <a:endParaRPr lang="en-GB" sz="1900" b="1" dirty="0">
              <a:solidFill>
                <a:srgbClr val="0000FF"/>
              </a:solidFill>
              <a:latin typeface="Calibri" panose="020F0502020204030204" pitchFamily="34"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900" b="1" i="0" u="none" strike="noStrike" kern="1200" cap="none" spc="0" normalizeH="0" baseline="0" noProof="0" dirty="0">
              <a:ln>
                <a:noFill/>
              </a:ln>
              <a:solidFill>
                <a:srgbClr val="0000FF"/>
              </a:solidFill>
              <a:effectLst/>
              <a:uLnTx/>
              <a:uFillTx/>
              <a:latin typeface="Calibri" panose="020F0502020204030204" pitchFamily="34" charset="0"/>
              <a:ea typeface="+mn-ea"/>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lang="en-GB" sz="3600" b="1" dirty="0">
                <a:solidFill>
                  <a:srgbClr val="0000FF"/>
                </a:solidFill>
                <a:latin typeface="Calibri" panose="020F0502020204030204" pitchFamily="34" charset="0"/>
                <a:cs typeface="Calibri" panose="020F0502020204030204" pitchFamily="34" charset="0"/>
              </a:rPr>
              <a:t>Grade 1: Expert level of understanding</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3600" b="1" i="0" u="none" strike="noStrike" kern="1200" cap="none" spc="0" normalizeH="0" baseline="0" noProof="0" dirty="0">
                <a:ln>
                  <a:noFill/>
                </a:ln>
                <a:solidFill>
                  <a:srgbClr val="0000FF"/>
                </a:solidFill>
                <a:effectLst/>
                <a:uLnTx/>
                <a:uFillTx/>
                <a:latin typeface="Calibri" panose="020F0502020204030204" pitchFamily="34" charset="0"/>
                <a:ea typeface="+mn-ea"/>
                <a:cs typeface="Calibri" panose="020F0502020204030204" pitchFamily="34" charset="0"/>
              </a:rPr>
              <a:t>Grade 2: Mostly understood content</a:t>
            </a:r>
          </a:p>
          <a:p>
            <a:pPr marL="0" marR="0" lvl="0" indent="0" algn="l" defTabSz="914400" rtl="0" eaLnBrk="0" fontAlgn="base" latinLnBrk="0" hangingPunct="0">
              <a:lnSpc>
                <a:spcPct val="100000"/>
              </a:lnSpc>
              <a:spcBef>
                <a:spcPct val="0"/>
              </a:spcBef>
              <a:spcAft>
                <a:spcPct val="0"/>
              </a:spcAft>
              <a:buClrTx/>
              <a:buSzTx/>
              <a:buFontTx/>
              <a:buNone/>
              <a:tabLst/>
              <a:defRPr/>
            </a:pPr>
            <a:r>
              <a:rPr lang="en-GB" sz="3600" b="1" dirty="0">
                <a:solidFill>
                  <a:srgbClr val="0000FF"/>
                </a:solidFill>
                <a:latin typeface="Calibri" panose="020F0502020204030204" pitchFamily="34" charset="0"/>
                <a:cs typeface="Calibri" panose="020F0502020204030204" pitchFamily="34" charset="0"/>
              </a:rPr>
              <a:t>Grade 3: Some understanding of content</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3600" b="1" i="0" u="none" strike="noStrike" kern="1200" cap="none" spc="0" normalizeH="0" baseline="0" noProof="0" dirty="0">
                <a:ln>
                  <a:noFill/>
                </a:ln>
                <a:solidFill>
                  <a:srgbClr val="0000FF"/>
                </a:solidFill>
                <a:effectLst/>
                <a:uLnTx/>
                <a:uFillTx/>
                <a:latin typeface="Calibri" panose="020F0502020204030204" pitchFamily="34" charset="0"/>
                <a:ea typeface="+mn-ea"/>
                <a:cs typeface="Calibri" panose="020F0502020204030204" pitchFamily="34" charset="0"/>
              </a:rPr>
              <a:t>Grade 4: Don’t understand </a:t>
            </a:r>
          </a:p>
          <a:p>
            <a:pPr marL="0" marR="0" lvl="0" indent="0" algn="l" defTabSz="914400" rtl="0" eaLnBrk="0" fontAlgn="base" latinLnBrk="0" hangingPunct="0">
              <a:lnSpc>
                <a:spcPct val="100000"/>
              </a:lnSpc>
              <a:spcBef>
                <a:spcPct val="0"/>
              </a:spcBef>
              <a:spcAft>
                <a:spcPct val="0"/>
              </a:spcAft>
              <a:buClrTx/>
              <a:buSzTx/>
              <a:buFontTx/>
              <a:buNone/>
              <a:tabLst/>
              <a:defRPr/>
            </a:pPr>
            <a:endParaRPr lang="en-GB" sz="1900" b="1" dirty="0">
              <a:solidFill>
                <a:srgbClr val="0000FF"/>
              </a:solidFill>
              <a:latin typeface="Calibri" panose="020F0502020204030204" pitchFamily="34"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900" b="1" i="0" u="none" strike="noStrike" kern="1200" cap="none" spc="0" normalizeH="0" baseline="0" noProof="0" dirty="0">
              <a:ln>
                <a:noFill/>
              </a:ln>
              <a:solidFill>
                <a:srgbClr val="0000FF"/>
              </a:solidFill>
              <a:effectLst/>
              <a:uLnTx/>
              <a:uFillTx/>
              <a:latin typeface="Calibri" panose="020F0502020204030204" pitchFamily="34" charset="0"/>
              <a:ea typeface="+mn-ea"/>
              <a:cs typeface="Calibri" panose="020F0502020204030204" pitchFamily="34" charset="0"/>
            </a:endParaRPr>
          </a:p>
        </p:txBody>
      </p:sp>
      <p:sp>
        <p:nvSpPr>
          <p:cNvPr id="6" name="TextBox 5">
            <a:extLst>
              <a:ext uri="{FF2B5EF4-FFF2-40B4-BE49-F238E27FC236}">
                <a16:creationId xmlns:a16="http://schemas.microsoft.com/office/drawing/2014/main" id="{3BF1E4C9-8EFA-5BEA-F243-8F940F03E98F}"/>
              </a:ext>
            </a:extLst>
          </p:cNvPr>
          <p:cNvSpPr txBox="1"/>
          <p:nvPr/>
        </p:nvSpPr>
        <p:spPr>
          <a:xfrm>
            <a:off x="4670381" y="5740766"/>
            <a:ext cx="3183183" cy="369332"/>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D1DD471F-FC54-4FA5-92FC-526E1BD04E8E}"/>
              </a:ext>
            </a:extLst>
          </p:cNvPr>
          <p:cNvPicPr>
            <a:picLocks noChangeAspect="1"/>
          </p:cNvPicPr>
          <p:nvPr/>
        </p:nvPicPr>
        <p:blipFill>
          <a:blip r:embed="rId5"/>
          <a:stretch>
            <a:fillRect/>
          </a:stretch>
        </p:blipFill>
        <p:spPr>
          <a:xfrm>
            <a:off x="8578293" y="148861"/>
            <a:ext cx="920576" cy="926672"/>
          </a:xfrm>
          <a:prstGeom prst="rect">
            <a:avLst/>
          </a:prstGeom>
        </p:spPr>
      </p:pic>
    </p:spTree>
    <p:extLst>
      <p:ext uri="{BB962C8B-B14F-4D97-AF65-F5344CB8AC3E}">
        <p14:creationId xmlns:p14="http://schemas.microsoft.com/office/powerpoint/2010/main" val="25427386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216" y="0"/>
            <a:ext cx="9725767" cy="72961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Picture 3" descr="Background pattern&#10;&#10;Description automatically generated">
            <a:extLst>
              <a:ext uri="{FF2B5EF4-FFF2-40B4-BE49-F238E27FC236}">
                <a16:creationId xmlns:a16="http://schemas.microsoft.com/office/drawing/2014/main" id="{A33FB5AB-8172-DE58-2B76-F2EF2C98A868}"/>
              </a:ext>
            </a:extLst>
          </p:cNvPr>
          <p:cNvPicPr>
            <a:picLocks noChangeAspect="1"/>
          </p:cNvPicPr>
          <p:nvPr/>
        </p:nvPicPr>
        <p:blipFill rotWithShape="1">
          <a:blip r:embed="rId2"/>
          <a:srcRect r="13650" b="-1"/>
          <a:stretch/>
        </p:blipFill>
        <p:spPr>
          <a:xfrm>
            <a:off x="20" y="1363"/>
            <a:ext cx="9728180" cy="7294787"/>
          </a:xfrm>
          <a:prstGeom prst="rect">
            <a:avLst/>
          </a:prstGeom>
        </p:spPr>
      </p:pic>
      <p:sp>
        <p:nvSpPr>
          <p:cNvPr id="2" name="Rectangle: Rounded Corners 9">
            <a:extLst>
              <a:ext uri="{FF2B5EF4-FFF2-40B4-BE49-F238E27FC236}">
                <a16:creationId xmlns:a16="http://schemas.microsoft.com/office/drawing/2014/main" id="{1FB59F79-52FE-5806-F5B5-A5900EB71F5F}"/>
              </a:ext>
            </a:extLst>
          </p:cNvPr>
          <p:cNvSpPr/>
          <p:nvPr/>
        </p:nvSpPr>
        <p:spPr>
          <a:xfrm>
            <a:off x="514704" y="584826"/>
            <a:ext cx="8445662" cy="5933431"/>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gradFill>
            <a:gsLst>
              <a:gs pos="0">
                <a:srgbClr val="FFFFFF"/>
              </a:gs>
              <a:gs pos="100000">
                <a:srgbClr val="FFCCFF"/>
              </a:gs>
            </a:gsLst>
            <a:lin ang="5400000"/>
          </a:gradFill>
          <a:ln w="12701" cap="flat">
            <a:solidFill>
              <a:srgbClr val="2F528F"/>
            </a:solidFill>
            <a:prstDash val="solid"/>
            <a:miter/>
          </a:ln>
          <a:effectLst>
            <a:outerShdw dist="38103" algn="tl">
              <a:srgbClr val="000000">
                <a:alpha val="40000"/>
              </a:srgbClr>
            </a:outerShdw>
          </a:effectLst>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200" b="0" i="0" u="none" strike="noStrike" kern="1200" cap="none" spc="-150" baseline="0" dirty="0">
              <a:solidFill>
                <a:srgbClr val="FF0000"/>
              </a:solidFill>
              <a:uFillTx/>
              <a:latin typeface="Calibri" pitchFamily="34"/>
              <a:cs typeface="Calibri" pitchFamily="34"/>
            </a:endParaRPr>
          </a:p>
        </p:txBody>
      </p:sp>
      <p:sp>
        <p:nvSpPr>
          <p:cNvPr id="10" name="TextBox 11">
            <a:extLst>
              <a:ext uri="{FF2B5EF4-FFF2-40B4-BE49-F238E27FC236}">
                <a16:creationId xmlns:a16="http://schemas.microsoft.com/office/drawing/2014/main" id="{65325A73-8BE4-BBAF-B6BB-7D376983FA0F}"/>
              </a:ext>
            </a:extLst>
          </p:cNvPr>
          <p:cNvSpPr txBox="1"/>
          <p:nvPr/>
        </p:nvSpPr>
        <p:spPr>
          <a:xfrm rot="21284122">
            <a:off x="324407" y="382105"/>
            <a:ext cx="1938977" cy="461665"/>
          </a:xfrm>
          <a:prstGeom prst="rect">
            <a:avLst/>
          </a:prstGeom>
          <a:solidFill>
            <a:srgbClr val="0000FF"/>
          </a:solidFill>
          <a:ln w="9528" cap="flat">
            <a:solidFill>
              <a:srgbClr val="000000"/>
            </a:solidFill>
            <a:prstDash val="solid"/>
            <a:miter/>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spc="-151" dirty="0">
                <a:solidFill>
                  <a:srgbClr val="000000"/>
                </a:solidFill>
                <a:highlight>
                  <a:srgbClr val="FFFF00"/>
                </a:highlight>
                <a:latin typeface="Calibri"/>
              </a:rPr>
              <a:t>Optional Task</a:t>
            </a:r>
            <a:r>
              <a:rPr lang="en-GB" sz="2400" b="1" i="0" u="none" strike="noStrike" kern="1200" cap="none" spc="-151" baseline="0" dirty="0">
                <a:solidFill>
                  <a:srgbClr val="000000"/>
                </a:solidFill>
                <a:highlight>
                  <a:srgbClr val="FFFF00"/>
                </a:highlight>
                <a:uFillTx/>
                <a:latin typeface="Calibri"/>
              </a:rPr>
              <a:t>:</a:t>
            </a:r>
          </a:p>
        </p:txBody>
      </p:sp>
      <p:sp>
        <p:nvSpPr>
          <p:cNvPr id="3" name="Cloud 2">
            <a:extLst>
              <a:ext uri="{FF2B5EF4-FFF2-40B4-BE49-F238E27FC236}">
                <a16:creationId xmlns:a16="http://schemas.microsoft.com/office/drawing/2014/main" id="{EBD4C33B-E357-C4AF-0073-B7AC5A47C19C}"/>
              </a:ext>
            </a:extLst>
          </p:cNvPr>
          <p:cNvSpPr/>
          <p:nvPr/>
        </p:nvSpPr>
        <p:spPr>
          <a:xfrm>
            <a:off x="3090998" y="2894493"/>
            <a:ext cx="3293073" cy="2016224"/>
          </a:xfrm>
          <a:prstGeom prst="cloud">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TextBox 7">
            <a:extLst>
              <a:ext uri="{FF2B5EF4-FFF2-40B4-BE49-F238E27FC236}">
                <a16:creationId xmlns:a16="http://schemas.microsoft.com/office/drawing/2014/main" id="{041FDB4D-9A16-8256-AD19-2887B9C53A4C}"/>
              </a:ext>
            </a:extLst>
          </p:cNvPr>
          <p:cNvSpPr txBox="1"/>
          <p:nvPr/>
        </p:nvSpPr>
        <p:spPr>
          <a:xfrm>
            <a:off x="3731544" y="3342752"/>
            <a:ext cx="1959800" cy="1015663"/>
          </a:xfrm>
          <a:prstGeom prst="rect">
            <a:avLst/>
          </a:prstGeom>
          <a:noFill/>
        </p:spPr>
        <p:txBody>
          <a:bodyPr wrap="square">
            <a:spAutoFit/>
          </a:bodyPr>
          <a:lstStyle/>
          <a:p>
            <a:pPr algn="ctr"/>
            <a:r>
              <a:rPr lang="en-GB" sz="2000" dirty="0"/>
              <a:t>How do we keep healthy friendships?</a:t>
            </a:r>
          </a:p>
        </p:txBody>
      </p:sp>
      <p:pic>
        <p:nvPicPr>
          <p:cNvPr id="16" name="Picture 15">
            <a:extLst>
              <a:ext uri="{FF2B5EF4-FFF2-40B4-BE49-F238E27FC236}">
                <a16:creationId xmlns:a16="http://schemas.microsoft.com/office/drawing/2014/main" id="{B240270E-A96E-F30C-3ECF-753E97B49813}"/>
              </a:ext>
            </a:extLst>
          </p:cNvPr>
          <p:cNvPicPr>
            <a:picLocks noChangeAspect="1"/>
          </p:cNvPicPr>
          <p:nvPr/>
        </p:nvPicPr>
        <p:blipFill>
          <a:blip r:embed="rId3"/>
          <a:stretch>
            <a:fillRect/>
          </a:stretch>
        </p:blipFill>
        <p:spPr>
          <a:xfrm>
            <a:off x="8030267" y="5584346"/>
            <a:ext cx="1443587" cy="1126978"/>
          </a:xfrm>
          <a:prstGeom prst="rect">
            <a:avLst/>
          </a:prstGeom>
        </p:spPr>
      </p:pic>
      <p:sp>
        <p:nvSpPr>
          <p:cNvPr id="20" name="TextBox 19">
            <a:extLst>
              <a:ext uri="{FF2B5EF4-FFF2-40B4-BE49-F238E27FC236}">
                <a16:creationId xmlns:a16="http://schemas.microsoft.com/office/drawing/2014/main" id="{594321CF-2B8B-127C-2EB1-259DD3CD1BBD}"/>
              </a:ext>
            </a:extLst>
          </p:cNvPr>
          <p:cNvSpPr txBox="1"/>
          <p:nvPr/>
        </p:nvSpPr>
        <p:spPr>
          <a:xfrm>
            <a:off x="1062017" y="888826"/>
            <a:ext cx="7195828" cy="1554272"/>
          </a:xfrm>
          <a:prstGeom prst="rect">
            <a:avLst/>
          </a:prstGeom>
          <a:noFill/>
        </p:spPr>
        <p:txBody>
          <a:bodyPr wrap="square">
            <a:spAutoFit/>
          </a:bodyPr>
          <a:lstStyle/>
          <a:p>
            <a:r>
              <a:rPr lang="en-GB" sz="1900" dirty="0">
                <a:solidFill>
                  <a:srgbClr val="0000FF"/>
                </a:solidFill>
                <a:latin typeface="Calibri" panose="020F0502020204030204" pitchFamily="34" charset="0"/>
                <a:cs typeface="Calibri" panose="020F0502020204030204" pitchFamily="34" charset="0"/>
              </a:rPr>
              <a:t>Most of the relationships we create through school and college are friendships. Not many of us think about keeping our friendships healthy, they sort of just happen. But often, not thinking at all can lead to falling out – or friendships turning into relationships when you didn’t ever intend them to! </a:t>
            </a:r>
            <a:r>
              <a:rPr lang="en-GB" sz="1900" b="1" dirty="0">
                <a:solidFill>
                  <a:srgbClr val="0000FF"/>
                </a:solidFill>
                <a:latin typeface="Calibri" panose="020F0502020204030204" pitchFamily="34" charset="0"/>
                <a:cs typeface="Calibri" panose="020F0502020204030204" pitchFamily="34" charset="0"/>
              </a:rPr>
              <a:t>So how do we keep healthy friendships?</a:t>
            </a:r>
          </a:p>
        </p:txBody>
      </p:sp>
      <p:sp>
        <p:nvSpPr>
          <p:cNvPr id="22" name="TextBox 21">
            <a:extLst>
              <a:ext uri="{FF2B5EF4-FFF2-40B4-BE49-F238E27FC236}">
                <a16:creationId xmlns:a16="http://schemas.microsoft.com/office/drawing/2014/main" id="{B7CC3793-714E-E3E1-AFA3-36FBD58B91AA}"/>
              </a:ext>
            </a:extLst>
          </p:cNvPr>
          <p:cNvSpPr txBox="1"/>
          <p:nvPr/>
        </p:nvSpPr>
        <p:spPr>
          <a:xfrm>
            <a:off x="7281523" y="3089876"/>
            <a:ext cx="1360314" cy="923330"/>
          </a:xfrm>
          <a:prstGeom prst="rect">
            <a:avLst/>
          </a:prstGeom>
          <a:noFill/>
        </p:spPr>
        <p:txBody>
          <a:bodyPr wrap="square" rtlCol="0">
            <a:spAutoFit/>
          </a:bodyPr>
          <a:lstStyle/>
          <a:p>
            <a:r>
              <a:rPr lang="en-GB" dirty="0">
                <a:solidFill>
                  <a:srgbClr val="00B05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Don’t gossip about your friend</a:t>
            </a:r>
          </a:p>
        </p:txBody>
      </p:sp>
      <p:sp>
        <p:nvSpPr>
          <p:cNvPr id="23" name="Arrow: Right 22">
            <a:extLst>
              <a:ext uri="{FF2B5EF4-FFF2-40B4-BE49-F238E27FC236}">
                <a16:creationId xmlns:a16="http://schemas.microsoft.com/office/drawing/2014/main" id="{01A0D6A2-EA35-49EF-AB1E-4E22610FFD69}"/>
              </a:ext>
            </a:extLst>
          </p:cNvPr>
          <p:cNvSpPr/>
          <p:nvPr/>
        </p:nvSpPr>
        <p:spPr>
          <a:xfrm rot="20844990" flipV="1">
            <a:off x="6171618" y="3761123"/>
            <a:ext cx="1050756" cy="11755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Arrow: Right 23">
            <a:extLst>
              <a:ext uri="{FF2B5EF4-FFF2-40B4-BE49-F238E27FC236}">
                <a16:creationId xmlns:a16="http://schemas.microsoft.com/office/drawing/2014/main" id="{8D4AF6A0-E38B-E2D9-3D3D-280628B3DF5E}"/>
              </a:ext>
            </a:extLst>
          </p:cNvPr>
          <p:cNvSpPr/>
          <p:nvPr/>
        </p:nvSpPr>
        <p:spPr>
          <a:xfrm rot="8318443" flipV="1">
            <a:off x="2593584" y="4586643"/>
            <a:ext cx="1050756" cy="11755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3BF1E4C9-8EFA-5BEA-F243-8F940F03E98F}"/>
              </a:ext>
            </a:extLst>
          </p:cNvPr>
          <p:cNvSpPr txBox="1"/>
          <p:nvPr/>
        </p:nvSpPr>
        <p:spPr>
          <a:xfrm>
            <a:off x="4670381" y="5740766"/>
            <a:ext cx="3183183" cy="646331"/>
          </a:xfrm>
          <a:prstGeom prst="rect">
            <a:avLst/>
          </a:prstGeom>
          <a:noFill/>
        </p:spPr>
        <p:txBody>
          <a:bodyPr wrap="square">
            <a:spAutoFit/>
          </a:bodyPr>
          <a:lstStyle/>
          <a:p>
            <a:r>
              <a:rPr lang="en-US" dirty="0">
                <a:hlinkClick r:id="rId4"/>
              </a:rPr>
              <a:t>Keeping Friendships Platonic and Healthy - YouTube</a:t>
            </a:r>
            <a:endParaRPr lang="en-GB" dirty="0"/>
          </a:p>
        </p:txBody>
      </p:sp>
      <p:sp>
        <p:nvSpPr>
          <p:cNvPr id="7" name="TextBox 6">
            <a:extLst>
              <a:ext uri="{FF2B5EF4-FFF2-40B4-BE49-F238E27FC236}">
                <a16:creationId xmlns:a16="http://schemas.microsoft.com/office/drawing/2014/main" id="{A71B5C42-EB56-C904-FE79-DCA302D8C8B1}"/>
              </a:ext>
            </a:extLst>
          </p:cNvPr>
          <p:cNvSpPr txBox="1"/>
          <p:nvPr/>
        </p:nvSpPr>
        <p:spPr>
          <a:xfrm>
            <a:off x="1324872" y="4910717"/>
            <a:ext cx="1360314" cy="646331"/>
          </a:xfrm>
          <a:prstGeom prst="rect">
            <a:avLst/>
          </a:prstGeom>
          <a:noFill/>
        </p:spPr>
        <p:txBody>
          <a:bodyPr wrap="square" rtlCol="0">
            <a:spAutoFit/>
          </a:bodyPr>
          <a:lstStyle/>
          <a:p>
            <a:r>
              <a:rPr lang="en-GB" dirty="0">
                <a:solidFill>
                  <a:srgbClr val="00B05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Be loyal and honest</a:t>
            </a:r>
          </a:p>
        </p:txBody>
      </p:sp>
      <p:pic>
        <p:nvPicPr>
          <p:cNvPr id="5" name="Picture 4">
            <a:extLst>
              <a:ext uri="{FF2B5EF4-FFF2-40B4-BE49-F238E27FC236}">
                <a16:creationId xmlns:a16="http://schemas.microsoft.com/office/drawing/2014/main" id="{D1DD471F-FC54-4FA5-92FC-526E1BD04E8E}"/>
              </a:ext>
            </a:extLst>
          </p:cNvPr>
          <p:cNvPicPr>
            <a:picLocks noChangeAspect="1"/>
          </p:cNvPicPr>
          <p:nvPr/>
        </p:nvPicPr>
        <p:blipFill>
          <a:blip r:embed="rId5"/>
          <a:stretch>
            <a:fillRect/>
          </a:stretch>
        </p:blipFill>
        <p:spPr>
          <a:xfrm>
            <a:off x="8578293" y="148861"/>
            <a:ext cx="920576" cy="926672"/>
          </a:xfrm>
          <a:prstGeom prst="rect">
            <a:avLst/>
          </a:prstGeom>
        </p:spPr>
      </p:pic>
    </p:spTree>
    <p:extLst>
      <p:ext uri="{BB962C8B-B14F-4D97-AF65-F5344CB8AC3E}">
        <p14:creationId xmlns:p14="http://schemas.microsoft.com/office/powerpoint/2010/main" val="35429989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216" y="0"/>
            <a:ext cx="9725767" cy="72961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Picture 3" descr="Background pattern&#10;&#10;Description automatically generated">
            <a:extLst>
              <a:ext uri="{FF2B5EF4-FFF2-40B4-BE49-F238E27FC236}">
                <a16:creationId xmlns:a16="http://schemas.microsoft.com/office/drawing/2014/main" id="{A33FB5AB-8172-DE58-2B76-F2EF2C98A868}"/>
              </a:ext>
            </a:extLst>
          </p:cNvPr>
          <p:cNvPicPr>
            <a:picLocks noChangeAspect="1"/>
          </p:cNvPicPr>
          <p:nvPr/>
        </p:nvPicPr>
        <p:blipFill rotWithShape="1">
          <a:blip r:embed="rId2"/>
          <a:srcRect r="13650" b="-1"/>
          <a:stretch/>
        </p:blipFill>
        <p:spPr>
          <a:xfrm>
            <a:off x="20" y="1363"/>
            <a:ext cx="9728180" cy="7294787"/>
          </a:xfrm>
          <a:prstGeom prst="rect">
            <a:avLst/>
          </a:prstGeom>
        </p:spPr>
      </p:pic>
      <p:pic>
        <p:nvPicPr>
          <p:cNvPr id="24" name="Picture 23">
            <a:extLst>
              <a:ext uri="{FF2B5EF4-FFF2-40B4-BE49-F238E27FC236}">
                <a16:creationId xmlns:a16="http://schemas.microsoft.com/office/drawing/2014/main" id="{997F1DFF-B79F-EE6A-7439-BCD3A04B8DEB}"/>
              </a:ext>
            </a:extLst>
          </p:cNvPr>
          <p:cNvPicPr>
            <a:picLocks noChangeAspect="1"/>
          </p:cNvPicPr>
          <p:nvPr/>
        </p:nvPicPr>
        <p:blipFill rotWithShape="1">
          <a:blip r:embed="rId3"/>
          <a:srcRect r="22190"/>
          <a:stretch/>
        </p:blipFill>
        <p:spPr>
          <a:xfrm>
            <a:off x="5802699" y="2133171"/>
            <a:ext cx="3969498" cy="2742630"/>
          </a:xfrm>
          <a:prstGeom prst="rect">
            <a:avLst/>
          </a:prstGeom>
        </p:spPr>
      </p:pic>
      <p:sp>
        <p:nvSpPr>
          <p:cNvPr id="11" name="Rectangle: Rounded Corners 9">
            <a:extLst>
              <a:ext uri="{FF2B5EF4-FFF2-40B4-BE49-F238E27FC236}">
                <a16:creationId xmlns:a16="http://schemas.microsoft.com/office/drawing/2014/main" id="{F62C1C80-3592-CF8F-71D7-76773372BA07}"/>
              </a:ext>
            </a:extLst>
          </p:cNvPr>
          <p:cNvSpPr/>
          <p:nvPr/>
        </p:nvSpPr>
        <p:spPr>
          <a:xfrm>
            <a:off x="443071" y="2118497"/>
            <a:ext cx="5861189" cy="4487829"/>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gradFill>
            <a:gsLst>
              <a:gs pos="0">
                <a:srgbClr val="FFFFFF"/>
              </a:gs>
              <a:gs pos="100000">
                <a:srgbClr val="FFCCFF"/>
              </a:gs>
            </a:gsLst>
            <a:lin ang="5400000"/>
          </a:gradFill>
          <a:ln w="12701" cap="flat">
            <a:solidFill>
              <a:srgbClr val="2F528F"/>
            </a:solidFill>
            <a:prstDash val="solid"/>
            <a:miter/>
          </a:ln>
          <a:effectLst>
            <a:outerShdw dist="38103" algn="tl">
              <a:srgbClr val="000000">
                <a:alpha val="40000"/>
              </a:srgbClr>
            </a:outerShdw>
          </a:effectLst>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200" b="1" i="0" u="none" strike="noStrike" kern="0" cap="none" spc="-150" baseline="0" dirty="0">
              <a:solidFill>
                <a:srgbClr val="FF0000"/>
              </a:solidFill>
              <a:uFillTx/>
              <a:latin typeface="Calibri"/>
            </a:endParaRPr>
          </a:p>
        </p:txBody>
      </p:sp>
      <p:sp>
        <p:nvSpPr>
          <p:cNvPr id="18" name="TextBox 17">
            <a:extLst>
              <a:ext uri="{FF2B5EF4-FFF2-40B4-BE49-F238E27FC236}">
                <a16:creationId xmlns:a16="http://schemas.microsoft.com/office/drawing/2014/main" id="{6751DB70-70E2-F8D9-108C-D52C714E4D10}"/>
              </a:ext>
            </a:extLst>
          </p:cNvPr>
          <p:cNvSpPr txBox="1"/>
          <p:nvPr/>
        </p:nvSpPr>
        <p:spPr>
          <a:xfrm>
            <a:off x="716159" y="2179853"/>
            <a:ext cx="5315012" cy="3816429"/>
          </a:xfrm>
          <a:prstGeom prst="rect">
            <a:avLst/>
          </a:prstGeom>
          <a:noFill/>
        </p:spPr>
        <p:txBody>
          <a:bodyPr wrap="square">
            <a:spAutoFit/>
          </a:bodyPr>
          <a:lstStyle/>
          <a:p>
            <a:endParaRPr lang="en-US" sz="2000" i="1" dirty="0">
              <a:solidFill>
                <a:srgbClr val="0000FF"/>
              </a:solidFill>
            </a:endParaRPr>
          </a:p>
          <a:p>
            <a:r>
              <a:rPr lang="en-US" sz="2000" i="1" dirty="0">
                <a:solidFill>
                  <a:srgbClr val="0000FF"/>
                </a:solidFill>
              </a:rPr>
              <a:t>‘How to distinguish and manage healthy relationships is the most </a:t>
            </a:r>
            <a:r>
              <a:rPr lang="en-US" sz="2000" b="1" i="1" dirty="0">
                <a:solidFill>
                  <a:srgbClr val="0000FF"/>
                </a:solidFill>
              </a:rPr>
              <a:t>important</a:t>
            </a:r>
            <a:r>
              <a:rPr lang="en-US" sz="2000" i="1" dirty="0">
                <a:solidFill>
                  <a:srgbClr val="0000FF"/>
                </a:solidFill>
              </a:rPr>
              <a:t> thing we can learn about in PSHE.’</a:t>
            </a:r>
          </a:p>
          <a:p>
            <a:endParaRPr lang="en-US" dirty="0"/>
          </a:p>
          <a:p>
            <a:r>
              <a:rPr lang="en-US" b="1" dirty="0">
                <a:solidFill>
                  <a:srgbClr val="FF0000"/>
                </a:solidFill>
              </a:rPr>
              <a:t>Do you agree or disagree? Maybe you can see both sides of this argument.</a:t>
            </a:r>
          </a:p>
          <a:p>
            <a:endParaRPr lang="en-US" dirty="0"/>
          </a:p>
          <a:p>
            <a:r>
              <a:rPr lang="en-US" dirty="0"/>
              <a:t>You have ten minutes now to prepare your </a:t>
            </a:r>
          </a:p>
          <a:p>
            <a:r>
              <a:rPr lang="en-US" dirty="0"/>
              <a:t>mini essay (at least three paragraphs) about this statement. You may agree, disagree or be able to see both sides. Use all your completed tasks from today to help you as well as your own knowledge.</a:t>
            </a:r>
          </a:p>
        </p:txBody>
      </p:sp>
      <p:pic>
        <p:nvPicPr>
          <p:cNvPr id="20" name="Picture 2" descr="See the source image">
            <a:extLst>
              <a:ext uri="{FF2B5EF4-FFF2-40B4-BE49-F238E27FC236}">
                <a16:creationId xmlns:a16="http://schemas.microsoft.com/office/drawing/2014/main" id="{AE5B671C-F302-CE92-459C-05C6BD1872C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36443" y="5322666"/>
            <a:ext cx="1640550" cy="1526619"/>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1">
            <a:extLst>
              <a:ext uri="{FF2B5EF4-FFF2-40B4-BE49-F238E27FC236}">
                <a16:creationId xmlns:a16="http://schemas.microsoft.com/office/drawing/2014/main" id="{B8DD355A-B122-2ADE-42A3-6845F4AB6052}"/>
              </a:ext>
            </a:extLst>
          </p:cNvPr>
          <p:cNvSpPr txBox="1"/>
          <p:nvPr/>
        </p:nvSpPr>
        <p:spPr>
          <a:xfrm rot="21108991">
            <a:off x="231328" y="1894538"/>
            <a:ext cx="2504881" cy="461665"/>
          </a:xfrm>
          <a:prstGeom prst="rect">
            <a:avLst/>
          </a:prstGeom>
          <a:solidFill>
            <a:srgbClr val="0000FF"/>
          </a:solidFill>
          <a:ln w="9528" cap="flat">
            <a:solidFill>
              <a:srgbClr val="000000"/>
            </a:solidFill>
            <a:prstDash val="solid"/>
            <a:miter/>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1200" cap="none" spc="-151" baseline="0" dirty="0">
                <a:solidFill>
                  <a:srgbClr val="000000"/>
                </a:solidFill>
                <a:highlight>
                  <a:srgbClr val="FFFF00"/>
                </a:highlight>
                <a:uFillTx/>
                <a:latin typeface="Calibri"/>
              </a:rPr>
              <a:t>Extended Plenary:</a:t>
            </a:r>
          </a:p>
        </p:txBody>
      </p:sp>
      <p:sp>
        <p:nvSpPr>
          <p:cNvPr id="3" name="TextBox 7">
            <a:extLst>
              <a:ext uri="{FF2B5EF4-FFF2-40B4-BE49-F238E27FC236}">
                <a16:creationId xmlns:a16="http://schemas.microsoft.com/office/drawing/2014/main" id="{D79F4EFD-9640-DC2A-AE3A-DEB80D01BC84}"/>
              </a:ext>
            </a:extLst>
          </p:cNvPr>
          <p:cNvSpPr txBox="1"/>
          <p:nvPr/>
        </p:nvSpPr>
        <p:spPr>
          <a:xfrm>
            <a:off x="1821505" y="307957"/>
            <a:ext cx="6336705" cy="1200329"/>
          </a:xfrm>
          <a:prstGeom prst="rect">
            <a:avLst/>
          </a:prstGeom>
          <a:noFill/>
          <a:ln cap="flat">
            <a:noFill/>
          </a:ln>
          <a:effectLst>
            <a:outerShdw dist="38103" dir="5400000" algn="tl">
              <a:srgbClr val="000000">
                <a:alpha val="40000"/>
              </a:srgbClr>
            </a:outerShdw>
          </a:effectLst>
        </p:spPr>
        <p:txBody>
          <a:bodyPr vert="horz" wrap="square" lIns="91440" tIns="45720" rIns="91440" bIns="45720" anchor="t" anchorCtr="1" compatLnSpc="1">
            <a:sp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600" spc="-151" dirty="0">
                <a:solidFill>
                  <a:srgbClr val="000000"/>
                </a:solidFill>
                <a:latin typeface="Calibri"/>
              </a:rPr>
              <a:t>Healthy relationships introduction: What are healthy relationships</a:t>
            </a:r>
            <a:r>
              <a:rPr lang="en-GB" sz="3600" b="0" i="0" u="none" strike="noStrike" kern="1200" cap="none" spc="-151" baseline="0" dirty="0">
                <a:solidFill>
                  <a:srgbClr val="000000"/>
                </a:solidFill>
                <a:uFillTx/>
                <a:latin typeface="Calibri"/>
              </a:rPr>
              <a:t>?</a:t>
            </a:r>
          </a:p>
        </p:txBody>
      </p:sp>
      <p:pic>
        <p:nvPicPr>
          <p:cNvPr id="5" name="Picture 4">
            <a:extLst>
              <a:ext uri="{FF2B5EF4-FFF2-40B4-BE49-F238E27FC236}">
                <a16:creationId xmlns:a16="http://schemas.microsoft.com/office/drawing/2014/main" id="{D2C3622F-EA02-4136-7AD9-D618F6AE9E4C}"/>
              </a:ext>
            </a:extLst>
          </p:cNvPr>
          <p:cNvPicPr>
            <a:picLocks noChangeAspect="1"/>
          </p:cNvPicPr>
          <p:nvPr/>
        </p:nvPicPr>
        <p:blipFill>
          <a:blip r:embed="rId5"/>
          <a:stretch>
            <a:fillRect/>
          </a:stretch>
        </p:blipFill>
        <p:spPr>
          <a:xfrm>
            <a:off x="186593" y="285042"/>
            <a:ext cx="1588845" cy="1240378"/>
          </a:xfrm>
          <a:prstGeom prst="rect">
            <a:avLst/>
          </a:prstGeom>
        </p:spPr>
      </p:pic>
      <p:sp>
        <p:nvSpPr>
          <p:cNvPr id="6" name="TextBox 5">
            <a:extLst>
              <a:ext uri="{FF2B5EF4-FFF2-40B4-BE49-F238E27FC236}">
                <a16:creationId xmlns:a16="http://schemas.microsoft.com/office/drawing/2014/main" id="{EDED4571-2B94-4B8A-A8A3-41514A32862B}"/>
              </a:ext>
            </a:extLst>
          </p:cNvPr>
          <p:cNvSpPr txBox="1"/>
          <p:nvPr/>
        </p:nvSpPr>
        <p:spPr>
          <a:xfrm>
            <a:off x="543620" y="6357350"/>
            <a:ext cx="6627561" cy="369332"/>
          </a:xfrm>
          <a:prstGeom prst="rect">
            <a:avLst/>
          </a:prstGeom>
          <a:solidFill>
            <a:srgbClr val="FFFF00"/>
          </a:solidFill>
          <a:ln>
            <a:solidFill>
              <a:schemeClr val="tx1"/>
            </a:solidFill>
          </a:ln>
        </p:spPr>
        <p:txBody>
          <a:bodyPr wrap="square" rtlCol="0">
            <a:spAutoFit/>
          </a:bodyPr>
          <a:lstStyle/>
          <a:p>
            <a:r>
              <a:rPr lang="en-GB" b="1" dirty="0">
                <a:solidFill>
                  <a:srgbClr val="0000FF"/>
                </a:solidFill>
              </a:rPr>
              <a:t>Use the scaffolding in PSHE sheet if you wish (next slide).</a:t>
            </a:r>
          </a:p>
        </p:txBody>
      </p:sp>
      <p:pic>
        <p:nvPicPr>
          <p:cNvPr id="7" name="Picture 6">
            <a:extLst>
              <a:ext uri="{FF2B5EF4-FFF2-40B4-BE49-F238E27FC236}">
                <a16:creationId xmlns:a16="http://schemas.microsoft.com/office/drawing/2014/main" id="{D9511E13-6839-4376-A665-5F35845FC484}"/>
              </a:ext>
            </a:extLst>
          </p:cNvPr>
          <p:cNvPicPr>
            <a:picLocks noChangeAspect="1"/>
          </p:cNvPicPr>
          <p:nvPr/>
        </p:nvPicPr>
        <p:blipFill>
          <a:blip r:embed="rId6"/>
          <a:stretch>
            <a:fillRect/>
          </a:stretch>
        </p:blipFill>
        <p:spPr>
          <a:xfrm>
            <a:off x="8591563" y="139914"/>
            <a:ext cx="920576" cy="926672"/>
          </a:xfrm>
          <a:prstGeom prst="rect">
            <a:avLst/>
          </a:prstGeom>
        </p:spPr>
      </p:pic>
    </p:spTree>
    <p:extLst>
      <p:ext uri="{BB962C8B-B14F-4D97-AF65-F5344CB8AC3E}">
        <p14:creationId xmlns:p14="http://schemas.microsoft.com/office/powerpoint/2010/main" val="10554043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216" y="0"/>
            <a:ext cx="9725767" cy="72961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Picture 3" descr="Background pattern&#10;&#10;Description automatically generated">
            <a:extLst>
              <a:ext uri="{FF2B5EF4-FFF2-40B4-BE49-F238E27FC236}">
                <a16:creationId xmlns:a16="http://schemas.microsoft.com/office/drawing/2014/main" id="{A33FB5AB-8172-DE58-2B76-F2EF2C98A868}"/>
              </a:ext>
            </a:extLst>
          </p:cNvPr>
          <p:cNvPicPr>
            <a:picLocks noChangeAspect="1"/>
          </p:cNvPicPr>
          <p:nvPr/>
        </p:nvPicPr>
        <p:blipFill rotWithShape="1">
          <a:blip r:embed="rId2"/>
          <a:srcRect r="13650" b="-1"/>
          <a:stretch/>
        </p:blipFill>
        <p:spPr>
          <a:xfrm>
            <a:off x="20" y="1363"/>
            <a:ext cx="9728180" cy="7294787"/>
          </a:xfrm>
          <a:prstGeom prst="rect">
            <a:avLst/>
          </a:prstGeom>
        </p:spPr>
      </p:pic>
      <p:sp>
        <p:nvSpPr>
          <p:cNvPr id="2" name="Rectangle: Rounded Corners 9">
            <a:extLst>
              <a:ext uri="{FF2B5EF4-FFF2-40B4-BE49-F238E27FC236}">
                <a16:creationId xmlns:a16="http://schemas.microsoft.com/office/drawing/2014/main" id="{1FB59F79-52FE-5806-F5B5-A5900EB71F5F}"/>
              </a:ext>
            </a:extLst>
          </p:cNvPr>
          <p:cNvSpPr/>
          <p:nvPr/>
        </p:nvSpPr>
        <p:spPr>
          <a:xfrm>
            <a:off x="151665" y="594252"/>
            <a:ext cx="9424870" cy="6438199"/>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gradFill>
            <a:gsLst>
              <a:gs pos="0">
                <a:srgbClr val="FFFFFF"/>
              </a:gs>
              <a:gs pos="100000">
                <a:srgbClr val="FFCCFF"/>
              </a:gs>
            </a:gsLst>
            <a:lin ang="5400000"/>
          </a:gradFill>
          <a:ln w="12701" cap="flat">
            <a:solidFill>
              <a:srgbClr val="2F528F"/>
            </a:solidFill>
            <a:prstDash val="solid"/>
            <a:miter/>
          </a:ln>
          <a:effectLst>
            <a:outerShdw dist="38103" algn="tl">
              <a:srgbClr val="000000">
                <a:alpha val="40000"/>
              </a:srgbClr>
            </a:outerShdw>
          </a:effectLst>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200" b="0" i="0" u="none" strike="noStrike" kern="1200" cap="none" spc="-150" baseline="0" dirty="0">
              <a:solidFill>
                <a:srgbClr val="FF0000"/>
              </a:solidFill>
              <a:uFillTx/>
              <a:latin typeface="Calibri" pitchFamily="34"/>
              <a:cs typeface="Calibri" pitchFamily="34"/>
            </a:endParaRPr>
          </a:p>
        </p:txBody>
      </p:sp>
      <p:sp>
        <p:nvSpPr>
          <p:cNvPr id="10" name="TextBox 11">
            <a:extLst>
              <a:ext uri="{FF2B5EF4-FFF2-40B4-BE49-F238E27FC236}">
                <a16:creationId xmlns:a16="http://schemas.microsoft.com/office/drawing/2014/main" id="{65325A73-8BE4-BBAF-B6BB-7D376983FA0F}"/>
              </a:ext>
            </a:extLst>
          </p:cNvPr>
          <p:cNvSpPr txBox="1"/>
          <p:nvPr/>
        </p:nvSpPr>
        <p:spPr>
          <a:xfrm rot="21284122">
            <a:off x="164233" y="272654"/>
            <a:ext cx="4083441" cy="461665"/>
          </a:xfrm>
          <a:prstGeom prst="rect">
            <a:avLst/>
          </a:prstGeom>
          <a:solidFill>
            <a:srgbClr val="0000FF"/>
          </a:solidFill>
          <a:ln w="9528" cap="flat">
            <a:solidFill>
              <a:srgbClr val="000000"/>
            </a:solidFill>
            <a:prstDash val="solid"/>
            <a:miter/>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1200" cap="none" spc="-151" baseline="0" dirty="0">
                <a:solidFill>
                  <a:srgbClr val="000000"/>
                </a:solidFill>
                <a:highlight>
                  <a:srgbClr val="FFFF00"/>
                </a:highlight>
                <a:uFillTx/>
                <a:latin typeface="Calibri"/>
              </a:rPr>
              <a:t>Scaffolding for PSHE specific literacy:</a:t>
            </a:r>
          </a:p>
        </p:txBody>
      </p:sp>
      <p:pic>
        <p:nvPicPr>
          <p:cNvPr id="5" name="Picture 2" descr="See the source image">
            <a:extLst>
              <a:ext uri="{FF2B5EF4-FFF2-40B4-BE49-F238E27FC236}">
                <a16:creationId xmlns:a16="http://schemas.microsoft.com/office/drawing/2014/main" id="{FB2A0D8A-1CD9-EB19-394D-D8B6FE49E2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67527" y="5852749"/>
            <a:ext cx="1289343" cy="119980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07597BCC-089F-4F81-F6D6-DBE57EDC5A91}"/>
              </a:ext>
            </a:extLst>
          </p:cNvPr>
          <p:cNvSpPr txBox="1"/>
          <p:nvPr/>
        </p:nvSpPr>
        <p:spPr>
          <a:xfrm>
            <a:off x="615115" y="3920501"/>
            <a:ext cx="2713924" cy="3416320"/>
          </a:xfrm>
          <a:prstGeom prst="rect">
            <a:avLst/>
          </a:prstGeom>
          <a:noFill/>
        </p:spPr>
        <p:txBody>
          <a:bodyPr wrap="square" rtlCol="0">
            <a:spAutoFit/>
          </a:bodyPr>
          <a:lstStyle/>
          <a:p>
            <a:r>
              <a:rPr lang="en-GB" b="1" dirty="0">
                <a:solidFill>
                  <a:srgbClr val="0070C0"/>
                </a:solidFill>
              </a:rPr>
              <a:t>Useful conjunctives:</a:t>
            </a:r>
          </a:p>
          <a:p>
            <a:endParaRPr lang="en-GB" b="1" dirty="0">
              <a:solidFill>
                <a:srgbClr val="0070C0"/>
              </a:solidFill>
            </a:endParaRPr>
          </a:p>
          <a:p>
            <a:r>
              <a:rPr lang="en-GB" dirty="0"/>
              <a:t>Additionally</a:t>
            </a:r>
          </a:p>
          <a:p>
            <a:r>
              <a:rPr lang="en-GB" dirty="0"/>
              <a:t>Furthermore</a:t>
            </a:r>
          </a:p>
          <a:p>
            <a:r>
              <a:rPr lang="en-GB" dirty="0"/>
              <a:t>Subsequently</a:t>
            </a:r>
          </a:p>
          <a:p>
            <a:r>
              <a:rPr lang="en-GB" dirty="0"/>
              <a:t>Similarly</a:t>
            </a:r>
          </a:p>
          <a:p>
            <a:r>
              <a:rPr lang="en-GB" dirty="0"/>
              <a:t>In contrast</a:t>
            </a:r>
          </a:p>
          <a:p>
            <a:r>
              <a:rPr lang="en-GB" dirty="0"/>
              <a:t>Nonetheless</a:t>
            </a:r>
          </a:p>
          <a:p>
            <a:r>
              <a:rPr lang="en-GB" dirty="0"/>
              <a:t>However</a:t>
            </a:r>
          </a:p>
          <a:p>
            <a:endParaRPr lang="en-GB" b="1" dirty="0">
              <a:solidFill>
                <a:srgbClr val="0000FF"/>
              </a:solidFill>
            </a:endParaRPr>
          </a:p>
          <a:p>
            <a:r>
              <a:rPr lang="en-GB" sz="1400" b="0" i="0" u="none" strike="noStrike" kern="0" cap="none" spc="-150" baseline="0" dirty="0">
                <a:solidFill>
                  <a:srgbClr val="000000"/>
                </a:solidFill>
                <a:uFillTx/>
                <a:latin typeface="Calibri" pitchFamily="34"/>
                <a:cs typeface="Calibri" pitchFamily="34"/>
              </a:rPr>
              <a:t>©EC Publishing 2022/23</a:t>
            </a:r>
          </a:p>
          <a:p>
            <a:endParaRPr lang="en-GB" b="1" dirty="0">
              <a:solidFill>
                <a:srgbClr val="0000FF"/>
              </a:solidFill>
            </a:endParaRPr>
          </a:p>
        </p:txBody>
      </p:sp>
      <p:sp>
        <p:nvSpPr>
          <p:cNvPr id="8" name="TextBox 7">
            <a:extLst>
              <a:ext uri="{FF2B5EF4-FFF2-40B4-BE49-F238E27FC236}">
                <a16:creationId xmlns:a16="http://schemas.microsoft.com/office/drawing/2014/main" id="{DF304845-2821-E244-3D4F-5E9FD27D9EB4}"/>
              </a:ext>
            </a:extLst>
          </p:cNvPr>
          <p:cNvSpPr txBox="1"/>
          <p:nvPr/>
        </p:nvSpPr>
        <p:spPr>
          <a:xfrm>
            <a:off x="734793" y="1015628"/>
            <a:ext cx="2713924" cy="3139321"/>
          </a:xfrm>
          <a:prstGeom prst="rect">
            <a:avLst/>
          </a:prstGeom>
          <a:noFill/>
        </p:spPr>
        <p:txBody>
          <a:bodyPr wrap="square" rtlCol="0">
            <a:spAutoFit/>
          </a:bodyPr>
          <a:lstStyle/>
          <a:p>
            <a:r>
              <a:rPr lang="en-GB" b="1" dirty="0">
                <a:solidFill>
                  <a:srgbClr val="0000FF"/>
                </a:solidFill>
              </a:rPr>
              <a:t>Starting sentences about importance:</a:t>
            </a:r>
          </a:p>
          <a:p>
            <a:endParaRPr lang="en-GB" b="1" dirty="0">
              <a:solidFill>
                <a:srgbClr val="0000FF"/>
              </a:solidFill>
            </a:endParaRPr>
          </a:p>
          <a:p>
            <a:r>
              <a:rPr lang="en-GB" dirty="0"/>
              <a:t>It’s essential that we…</a:t>
            </a:r>
          </a:p>
          <a:p>
            <a:r>
              <a:rPr lang="en-GB" dirty="0"/>
              <a:t>It’s always important to realise…</a:t>
            </a:r>
          </a:p>
          <a:p>
            <a:r>
              <a:rPr lang="en-GB" dirty="0"/>
              <a:t>Essentially, we must all take note of…</a:t>
            </a:r>
          </a:p>
          <a:p>
            <a:r>
              <a:rPr lang="en-GB" dirty="0"/>
              <a:t>Critically….</a:t>
            </a:r>
          </a:p>
          <a:p>
            <a:endParaRPr lang="en-GB" b="1" dirty="0">
              <a:solidFill>
                <a:srgbClr val="0000FF"/>
              </a:solidFill>
            </a:endParaRPr>
          </a:p>
          <a:p>
            <a:endParaRPr lang="en-GB" b="1" dirty="0">
              <a:solidFill>
                <a:srgbClr val="0000FF"/>
              </a:solidFill>
            </a:endParaRPr>
          </a:p>
        </p:txBody>
      </p:sp>
      <p:sp>
        <p:nvSpPr>
          <p:cNvPr id="14" name="TextBox 13">
            <a:extLst>
              <a:ext uri="{FF2B5EF4-FFF2-40B4-BE49-F238E27FC236}">
                <a16:creationId xmlns:a16="http://schemas.microsoft.com/office/drawing/2014/main" id="{AF9F79B3-A174-56D0-842A-BF1D2D94C61C}"/>
              </a:ext>
            </a:extLst>
          </p:cNvPr>
          <p:cNvSpPr txBox="1"/>
          <p:nvPr/>
        </p:nvSpPr>
        <p:spPr>
          <a:xfrm>
            <a:off x="3382478" y="1055828"/>
            <a:ext cx="3278005" cy="3139321"/>
          </a:xfrm>
          <a:prstGeom prst="rect">
            <a:avLst/>
          </a:prstGeom>
          <a:noFill/>
        </p:spPr>
        <p:txBody>
          <a:bodyPr wrap="square" rtlCol="0">
            <a:spAutoFit/>
          </a:bodyPr>
          <a:lstStyle/>
          <a:p>
            <a:r>
              <a:rPr lang="en-GB" b="1" dirty="0">
                <a:solidFill>
                  <a:srgbClr val="9966FF"/>
                </a:solidFill>
              </a:rPr>
              <a:t>Starting sentences for</a:t>
            </a:r>
          </a:p>
          <a:p>
            <a:r>
              <a:rPr lang="en-GB" b="1" dirty="0">
                <a:solidFill>
                  <a:srgbClr val="9966FF"/>
                </a:solidFill>
              </a:rPr>
              <a:t>two-sided arguments:</a:t>
            </a:r>
          </a:p>
          <a:p>
            <a:endParaRPr lang="en-GB" b="1" dirty="0">
              <a:solidFill>
                <a:srgbClr val="9966FF"/>
              </a:solidFill>
            </a:endParaRPr>
          </a:p>
          <a:p>
            <a:r>
              <a:rPr lang="en-GB" dirty="0"/>
              <a:t>We must consider both sides when…</a:t>
            </a:r>
          </a:p>
          <a:p>
            <a:r>
              <a:rPr lang="en-GB" dirty="0"/>
              <a:t>On the one hand…</a:t>
            </a:r>
          </a:p>
          <a:p>
            <a:r>
              <a:rPr lang="en-GB" dirty="0"/>
              <a:t>One point of view might be..</a:t>
            </a:r>
          </a:p>
          <a:p>
            <a:r>
              <a:rPr lang="en-GB" dirty="0"/>
              <a:t>There are two opposing viewpoints on this subject..</a:t>
            </a:r>
          </a:p>
          <a:p>
            <a:endParaRPr lang="en-GB" b="1" dirty="0">
              <a:solidFill>
                <a:srgbClr val="0000FF"/>
              </a:solidFill>
            </a:endParaRPr>
          </a:p>
          <a:p>
            <a:endParaRPr lang="en-GB" b="1" dirty="0">
              <a:solidFill>
                <a:srgbClr val="0000FF"/>
              </a:solidFill>
            </a:endParaRPr>
          </a:p>
        </p:txBody>
      </p:sp>
      <p:sp>
        <p:nvSpPr>
          <p:cNvPr id="15" name="TextBox 14">
            <a:extLst>
              <a:ext uri="{FF2B5EF4-FFF2-40B4-BE49-F238E27FC236}">
                <a16:creationId xmlns:a16="http://schemas.microsoft.com/office/drawing/2014/main" id="{E9D1A0F0-9374-67FA-1CF8-C00A1A47FB3D}"/>
              </a:ext>
            </a:extLst>
          </p:cNvPr>
          <p:cNvSpPr txBox="1"/>
          <p:nvPr/>
        </p:nvSpPr>
        <p:spPr>
          <a:xfrm>
            <a:off x="6457612" y="1055828"/>
            <a:ext cx="3162493" cy="2585323"/>
          </a:xfrm>
          <a:prstGeom prst="rect">
            <a:avLst/>
          </a:prstGeom>
          <a:noFill/>
        </p:spPr>
        <p:txBody>
          <a:bodyPr wrap="square" rtlCol="0">
            <a:spAutoFit/>
          </a:bodyPr>
          <a:lstStyle/>
          <a:p>
            <a:r>
              <a:rPr lang="en-GB" b="1" dirty="0">
                <a:solidFill>
                  <a:srgbClr val="B0007A"/>
                </a:solidFill>
              </a:rPr>
              <a:t>Starting </a:t>
            </a:r>
          </a:p>
          <a:p>
            <a:r>
              <a:rPr lang="en-GB" b="1" dirty="0">
                <a:solidFill>
                  <a:srgbClr val="B0007A"/>
                </a:solidFill>
              </a:rPr>
              <a:t>sentences about opinion:</a:t>
            </a:r>
          </a:p>
          <a:p>
            <a:endParaRPr lang="en-GB" b="1" dirty="0">
              <a:solidFill>
                <a:srgbClr val="B0007A"/>
              </a:solidFill>
            </a:endParaRPr>
          </a:p>
          <a:p>
            <a:r>
              <a:rPr lang="en-GB" dirty="0"/>
              <a:t>My personal opinion on this matter is…</a:t>
            </a:r>
          </a:p>
          <a:p>
            <a:r>
              <a:rPr lang="en-GB" dirty="0"/>
              <a:t>It may be controversial, </a:t>
            </a:r>
          </a:p>
          <a:p>
            <a:r>
              <a:rPr lang="en-GB" dirty="0"/>
              <a:t>but I believe…</a:t>
            </a:r>
          </a:p>
          <a:p>
            <a:r>
              <a:rPr lang="en-GB" dirty="0"/>
              <a:t>My opinion is based on two factors….</a:t>
            </a:r>
          </a:p>
        </p:txBody>
      </p:sp>
      <p:sp>
        <p:nvSpPr>
          <p:cNvPr id="16" name="TextBox 15">
            <a:extLst>
              <a:ext uri="{FF2B5EF4-FFF2-40B4-BE49-F238E27FC236}">
                <a16:creationId xmlns:a16="http://schemas.microsoft.com/office/drawing/2014/main" id="{D9F8111F-ED63-BCB1-028C-F7E43E97C316}"/>
              </a:ext>
            </a:extLst>
          </p:cNvPr>
          <p:cNvSpPr txBox="1"/>
          <p:nvPr/>
        </p:nvSpPr>
        <p:spPr>
          <a:xfrm>
            <a:off x="5741940" y="3933330"/>
            <a:ext cx="3855337" cy="3139321"/>
          </a:xfrm>
          <a:prstGeom prst="rect">
            <a:avLst/>
          </a:prstGeom>
          <a:noFill/>
        </p:spPr>
        <p:txBody>
          <a:bodyPr wrap="square" rtlCol="0">
            <a:spAutoFit/>
          </a:bodyPr>
          <a:lstStyle/>
          <a:p>
            <a:r>
              <a:rPr lang="en-GB" b="1" dirty="0">
                <a:solidFill>
                  <a:srgbClr val="CC6600"/>
                </a:solidFill>
              </a:rPr>
              <a:t>Concluding extended writing:</a:t>
            </a:r>
          </a:p>
          <a:p>
            <a:endParaRPr lang="en-GB" b="1" dirty="0">
              <a:solidFill>
                <a:srgbClr val="CC6600"/>
              </a:solidFill>
            </a:endParaRPr>
          </a:p>
          <a:p>
            <a:r>
              <a:rPr lang="en-GB" dirty="0"/>
              <a:t>In conclusion…</a:t>
            </a:r>
          </a:p>
          <a:p>
            <a:r>
              <a:rPr lang="en-GB" dirty="0"/>
              <a:t>When all has been considered..</a:t>
            </a:r>
          </a:p>
          <a:p>
            <a:r>
              <a:rPr lang="en-GB" dirty="0"/>
              <a:t>Therefore as expressed…</a:t>
            </a:r>
          </a:p>
          <a:p>
            <a:r>
              <a:rPr lang="en-GB" dirty="0"/>
              <a:t>In consideration of all the above..</a:t>
            </a:r>
          </a:p>
          <a:p>
            <a:r>
              <a:rPr lang="en-GB" dirty="0"/>
              <a:t>Finally, when all has been considered…</a:t>
            </a:r>
          </a:p>
          <a:p>
            <a:r>
              <a:rPr lang="en-GB" dirty="0"/>
              <a:t>Overall I would state…</a:t>
            </a:r>
          </a:p>
          <a:p>
            <a:endParaRPr lang="en-GB" b="1" dirty="0">
              <a:solidFill>
                <a:srgbClr val="0000FF"/>
              </a:solidFill>
            </a:endParaRPr>
          </a:p>
          <a:p>
            <a:endParaRPr lang="en-GB" b="1" dirty="0">
              <a:solidFill>
                <a:srgbClr val="0000FF"/>
              </a:solidFill>
            </a:endParaRPr>
          </a:p>
        </p:txBody>
      </p:sp>
      <p:sp>
        <p:nvSpPr>
          <p:cNvPr id="17" name="Arrow: Down 16">
            <a:extLst>
              <a:ext uri="{FF2B5EF4-FFF2-40B4-BE49-F238E27FC236}">
                <a16:creationId xmlns:a16="http://schemas.microsoft.com/office/drawing/2014/main" id="{4F0FB552-DA3F-E027-8018-B394789606CE}"/>
              </a:ext>
            </a:extLst>
          </p:cNvPr>
          <p:cNvSpPr/>
          <p:nvPr/>
        </p:nvSpPr>
        <p:spPr>
          <a:xfrm>
            <a:off x="347210" y="1115722"/>
            <a:ext cx="280705" cy="2722666"/>
          </a:xfrm>
          <a:prstGeom prst="downArrow">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Arrow: Down 17">
            <a:extLst>
              <a:ext uri="{FF2B5EF4-FFF2-40B4-BE49-F238E27FC236}">
                <a16:creationId xmlns:a16="http://schemas.microsoft.com/office/drawing/2014/main" id="{70683FAF-4570-EB41-75B8-C0A242484716}"/>
              </a:ext>
            </a:extLst>
          </p:cNvPr>
          <p:cNvSpPr/>
          <p:nvPr/>
        </p:nvSpPr>
        <p:spPr>
          <a:xfrm rot="16200000">
            <a:off x="4473168" y="4386497"/>
            <a:ext cx="330506" cy="2088029"/>
          </a:xfrm>
          <a:prstGeom prst="downArrow">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a:extLst>
              <a:ext uri="{FF2B5EF4-FFF2-40B4-BE49-F238E27FC236}">
                <a16:creationId xmlns:a16="http://schemas.microsoft.com/office/drawing/2014/main" id="{F64A22A9-F931-C948-FDBD-EF67BF7A3CB9}"/>
              </a:ext>
            </a:extLst>
          </p:cNvPr>
          <p:cNvSpPr txBox="1"/>
          <p:nvPr/>
        </p:nvSpPr>
        <p:spPr>
          <a:xfrm>
            <a:off x="2957022" y="4747838"/>
            <a:ext cx="2058478" cy="1323439"/>
          </a:xfrm>
          <a:prstGeom prst="rect">
            <a:avLst/>
          </a:prstGeom>
          <a:solidFill>
            <a:srgbClr val="FFFF00"/>
          </a:solidFill>
          <a:ln>
            <a:solidFill>
              <a:schemeClr val="tx1"/>
            </a:solidFill>
          </a:ln>
        </p:spPr>
        <p:txBody>
          <a:bodyPr wrap="square" rtlCol="0">
            <a:spAutoFit/>
          </a:bodyPr>
          <a:lstStyle/>
          <a:p>
            <a:r>
              <a:rPr lang="en-GB" sz="1600" dirty="0"/>
              <a:t>Complete second part of argument, or second paragraph of PSHE extended writing piece.</a:t>
            </a:r>
          </a:p>
        </p:txBody>
      </p:sp>
      <p:sp>
        <p:nvSpPr>
          <p:cNvPr id="22" name="Arrow: Down 21">
            <a:extLst>
              <a:ext uri="{FF2B5EF4-FFF2-40B4-BE49-F238E27FC236}">
                <a16:creationId xmlns:a16="http://schemas.microsoft.com/office/drawing/2014/main" id="{FCCA1312-5C9E-E7E5-B2F7-FBE51EB90748}"/>
              </a:ext>
            </a:extLst>
          </p:cNvPr>
          <p:cNvSpPr/>
          <p:nvPr/>
        </p:nvSpPr>
        <p:spPr>
          <a:xfrm rot="16200000">
            <a:off x="2459618" y="5075023"/>
            <a:ext cx="326374" cy="706843"/>
          </a:xfrm>
          <a:prstGeom prst="downArrow">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7E676ED4-78BB-4928-9250-B68A74E63608}"/>
              </a:ext>
            </a:extLst>
          </p:cNvPr>
          <p:cNvPicPr>
            <a:picLocks noChangeAspect="1"/>
          </p:cNvPicPr>
          <p:nvPr/>
        </p:nvPicPr>
        <p:blipFill>
          <a:blip r:embed="rId4"/>
          <a:stretch>
            <a:fillRect/>
          </a:stretch>
        </p:blipFill>
        <p:spPr>
          <a:xfrm>
            <a:off x="8533119" y="189050"/>
            <a:ext cx="920576" cy="926672"/>
          </a:xfrm>
          <a:prstGeom prst="rect">
            <a:avLst/>
          </a:prstGeom>
        </p:spPr>
      </p:pic>
    </p:spTree>
    <p:extLst>
      <p:ext uri="{BB962C8B-B14F-4D97-AF65-F5344CB8AC3E}">
        <p14:creationId xmlns:p14="http://schemas.microsoft.com/office/powerpoint/2010/main" val="4158291917"/>
      </p:ext>
    </p:extLst>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Showroom">
  <a:themeElements>
    <a:clrScheme name="Showroom">
      <a:dk1>
        <a:srgbClr val="535353"/>
      </a:dk1>
      <a:lt1>
        <a:srgbClr val="340053"/>
      </a:lt1>
      <a:dk2>
        <a:srgbClr val="5A5F5E"/>
      </a:dk2>
      <a:lt2>
        <a:srgbClr val="B4B4B4"/>
      </a:lt2>
      <a:accent1>
        <a:srgbClr val="78AAB3"/>
      </a:accent1>
      <a:accent2>
        <a:srgbClr val="9A9671"/>
      </a:accent2>
      <a:accent3>
        <a:srgbClr val="D9971A"/>
      </a:accent3>
      <a:accent4>
        <a:srgbClr val="D7620E"/>
      </a:accent4>
      <a:accent5>
        <a:srgbClr val="A61702"/>
      </a:accent5>
      <a:accent6>
        <a:srgbClr val="606B7E"/>
      </a:accent6>
      <a:hlink>
        <a:srgbClr val="0000FF"/>
      </a:hlink>
      <a:folHlink>
        <a:srgbClr val="FF00FF"/>
      </a:folHlink>
    </a:clrScheme>
    <a:fontScheme name="Showroom">
      <a:majorFont>
        <a:latin typeface="Gill Sans Light"/>
        <a:ea typeface="Gill Sans Light"/>
        <a:cs typeface="Gill Sans Light"/>
      </a:majorFont>
      <a:minorFont>
        <a:latin typeface="Gill Sans Light"/>
        <a:ea typeface="Gill Sans Light"/>
        <a:cs typeface="Gill Sans Light"/>
      </a:minorFont>
    </a:fontScheme>
    <a:fmtScheme name="Showroom">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808785"/>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FFFFFF"/>
            </a:solidFill>
            <a:effectLst/>
            <a:uFillTx/>
            <a:latin typeface="+mn-lt"/>
            <a:ea typeface="+mn-ea"/>
            <a:cs typeface="+mn-cs"/>
            <a:sym typeface="Gill Sans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5A5F5E"/>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535353"/>
            </a:solidFill>
            <a:effectLst/>
            <a:uFillTx/>
            <a:latin typeface="+mn-lt"/>
            <a:ea typeface="+mn-ea"/>
            <a:cs typeface="+mn-cs"/>
            <a:sym typeface="Gill Sans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18c21c82-4b98-4883-bac8-54f69f5b5242">
      <Terms xmlns="http://schemas.microsoft.com/office/infopath/2007/PartnerControls"/>
    </lcf76f155ced4ddcb4097134ff3c332f>
    <TaxCatchAll xmlns="a726da6d-5537-47f4-8457-5321f56165a7"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53F262D4E2C024C820AF0209E2ACE77" ma:contentTypeVersion="15" ma:contentTypeDescription="Create a new document." ma:contentTypeScope="" ma:versionID="b259e2e4c2c85b1c221a1d37cf0d1f61">
  <xsd:schema xmlns:xsd="http://www.w3.org/2001/XMLSchema" xmlns:xs="http://www.w3.org/2001/XMLSchema" xmlns:p="http://schemas.microsoft.com/office/2006/metadata/properties" xmlns:ns2="18c21c82-4b98-4883-bac8-54f69f5b5242" xmlns:ns3="a726da6d-5537-47f4-8457-5321f56165a7" targetNamespace="http://schemas.microsoft.com/office/2006/metadata/properties" ma:root="true" ma:fieldsID="b64b1012bde149fd1f47770d2f812ebb" ns2:_="" ns3:_="">
    <xsd:import namespace="18c21c82-4b98-4883-bac8-54f69f5b5242"/>
    <xsd:import namespace="a726da6d-5537-47f4-8457-5321f56165a7"/>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LengthInSeconds" minOccurs="0"/>
                <xsd:element ref="ns2:lcf76f155ced4ddcb4097134ff3c332f" minOccurs="0"/>
                <xsd:element ref="ns3:TaxCatchAll" minOccurs="0"/>
                <xsd:element ref="ns2:MediaServiceLocation"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c21c82-4b98-4883-bac8-54f69f5b524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LengthInSeconds" ma:index="12" nillable="true" ma:displayName="MediaLengthInSeconds" ma:hidden="true" ma:internalName="MediaLengthInSeconds" ma:readOnly="true">
      <xsd:simpleType>
        <xsd:restriction base="dms:Unknown"/>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4d826bf7-9e5f-4e2b-be30-8af44705de9a" ma:termSetId="09814cd3-568e-fe90-9814-8d621ff8fb84" ma:anchorId="fba54fb3-c3e1-fe81-a776-ca4b69148c4d" ma:open="true" ma:isKeyword="false">
      <xsd:complexType>
        <xsd:sequence>
          <xsd:element ref="pc:Terms" minOccurs="0" maxOccurs="1"/>
        </xsd:sequence>
      </xsd:complexType>
    </xsd:element>
    <xsd:element name="MediaServiceLocation" ma:index="16" nillable="true" ma:displayName="Location" ma:indexed="true" ma:internalName="MediaServiceLocatio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726da6d-5537-47f4-8457-5321f56165a7"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53723a3f-5e7f-433d-be84-df30c1a44fad}" ma:internalName="TaxCatchAll" ma:showField="CatchAllData" ma:web="a726da6d-5537-47f4-8457-5321f56165a7">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0047135-B153-46A9-B815-0264A715AB77}">
  <ds:schemaRefs>
    <ds:schemaRef ds:uri="http://schemas.microsoft.com/sharepoint/v3/contenttype/forms"/>
  </ds:schemaRefs>
</ds:datastoreItem>
</file>

<file path=customXml/itemProps2.xml><?xml version="1.0" encoding="utf-8"?>
<ds:datastoreItem xmlns:ds="http://schemas.openxmlformats.org/officeDocument/2006/customXml" ds:itemID="{7E999039-3055-4046-8774-CD7F837754FB}">
  <ds:schemaRefs>
    <ds:schemaRef ds:uri="http://schemas.microsoft.com/office/2006/metadata/properties"/>
    <ds:schemaRef ds:uri="http://schemas.microsoft.com/office/infopath/2007/PartnerControls"/>
    <ds:schemaRef ds:uri="18c21c82-4b98-4883-bac8-54f69f5b5242"/>
    <ds:schemaRef ds:uri="a726da6d-5537-47f4-8457-5321f56165a7"/>
  </ds:schemaRefs>
</ds:datastoreItem>
</file>

<file path=customXml/itemProps3.xml><?xml version="1.0" encoding="utf-8"?>
<ds:datastoreItem xmlns:ds="http://schemas.openxmlformats.org/officeDocument/2006/customXml" ds:itemID="{B82D5E35-A387-4E72-90C3-96A068AEC9C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c21c82-4b98-4883-bac8-54f69f5b5242"/>
    <ds:schemaRef ds:uri="a726da6d-5537-47f4-8457-5321f56165a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4977</TotalTime>
  <Words>1759</Words>
  <Application>Microsoft Office PowerPoint</Application>
  <PresentationFormat>Custom</PresentationFormat>
  <Paragraphs>211</Paragraphs>
  <Slides>15</Slides>
  <Notes>0</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15</vt:i4>
      </vt:variant>
    </vt:vector>
  </HeadingPairs>
  <TitlesOfParts>
    <vt:vector size="23" baseType="lpstr">
      <vt:lpstr>Gill Sans Light</vt:lpstr>
      <vt:lpstr>Calibri</vt:lpstr>
      <vt:lpstr>Arial</vt:lpstr>
      <vt:lpstr>Roboto</vt:lpstr>
      <vt:lpstr>Arial Black</vt:lpstr>
      <vt:lpstr>Wingdings</vt:lpstr>
      <vt:lpstr>Default Design</vt:lpstr>
      <vt:lpstr>1_Showroom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Merck &amp; Co., Inc.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Emily Cotterill</dc:creator>
  <cp:keywords>pshe resources</cp:keywords>
  <cp:lastModifiedBy>Mrs A Williams</cp:lastModifiedBy>
  <cp:revision>645</cp:revision>
  <dcterms:created xsi:type="dcterms:W3CDTF">2012-06-25T08:27:51Z</dcterms:created>
  <dcterms:modified xsi:type="dcterms:W3CDTF">2024-08-22T13:39:56Z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0x010100D53F262D4E2C024C820AF0209E2ACE77</vt:lpwstr>
  </property>
  <property fmtid="{D5CDD505-2E9C-101B-9397-08002B2CF9AE}" pid="3" name="MediaServiceImageTags">
    <vt:lpwstr/>
  </property>
</Properties>
</file>